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6"/>
  </p:notesMasterIdLst>
  <p:sldIdLst>
    <p:sldId id="256" r:id="rId2"/>
    <p:sldId id="257" r:id="rId3"/>
    <p:sldId id="285" r:id="rId4"/>
    <p:sldId id="275" r:id="rId5"/>
    <p:sldId id="276" r:id="rId6"/>
    <p:sldId id="277" r:id="rId7"/>
    <p:sldId id="283" r:id="rId8"/>
    <p:sldId id="264" r:id="rId9"/>
    <p:sldId id="267" r:id="rId10"/>
    <p:sldId id="274" r:id="rId11"/>
    <p:sldId id="284" r:id="rId12"/>
    <p:sldId id="288" r:id="rId13"/>
    <p:sldId id="287" r:id="rId14"/>
    <p:sldId id="268" r:id="rId15"/>
    <p:sldId id="281" r:id="rId16"/>
    <p:sldId id="266" r:id="rId17"/>
    <p:sldId id="269" r:id="rId18"/>
    <p:sldId id="270" r:id="rId19"/>
    <p:sldId id="282" r:id="rId20"/>
    <p:sldId id="279" r:id="rId21"/>
    <p:sldId id="258" r:id="rId22"/>
    <p:sldId id="265" r:id="rId23"/>
    <p:sldId id="261" r:id="rId24"/>
    <p:sldId id="25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79A6F-6988-4A28-B2C9-146E258EED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D53C22-764F-4510-A6DD-743FDB779818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Это модно, стильно и безопасно</a:t>
          </a:r>
          <a:endParaRPr lang="ru-RU" sz="1400" dirty="0"/>
        </a:p>
      </dgm:t>
    </dgm:pt>
    <dgm:pt modelId="{60B67116-0EBF-4A09-B3AC-B56978671D64}" type="parTrans" cxnId="{13398D72-043D-4DD2-AC0A-06D68D1E7A8F}">
      <dgm:prSet/>
      <dgm:spPr/>
      <dgm:t>
        <a:bodyPr/>
        <a:lstStyle/>
        <a:p>
          <a:endParaRPr lang="ru-RU"/>
        </a:p>
      </dgm:t>
    </dgm:pt>
    <dgm:pt modelId="{F7682FDB-6091-48D8-BCCC-FBADD96ABFF4}" type="sibTrans" cxnId="{13398D72-043D-4DD2-AC0A-06D68D1E7A8F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791FFDB9-DC13-4407-B419-254FEF7011B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Чувствовать себя частью группы</a:t>
          </a:r>
          <a:endParaRPr lang="ru-RU" sz="1800" dirty="0"/>
        </a:p>
      </dgm:t>
    </dgm:pt>
    <dgm:pt modelId="{6F46045F-1A6A-42D5-A0CB-97DA56EBC00E}" type="parTrans" cxnId="{A768E543-7813-4CFD-B2CB-CA7AAB6A4A13}">
      <dgm:prSet/>
      <dgm:spPr/>
      <dgm:t>
        <a:bodyPr/>
        <a:lstStyle/>
        <a:p>
          <a:endParaRPr lang="ru-RU"/>
        </a:p>
      </dgm:t>
    </dgm:pt>
    <dgm:pt modelId="{83AD4E68-1AAE-4BAB-82B7-7F2E350BD511}" type="sibTrans" cxnId="{A768E543-7813-4CFD-B2CB-CA7AAB6A4A13}">
      <dgm:prSet/>
      <dgm:spPr/>
      <dgm:t>
        <a:bodyPr/>
        <a:lstStyle/>
        <a:p>
          <a:endParaRPr lang="ru-RU"/>
        </a:p>
      </dgm:t>
    </dgm:pt>
    <dgm:pt modelId="{59B31115-CD63-4CB0-BC11-18D1F304A89D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Доказать свою независимость от родителей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9EEB6-0D4D-48D9-9CA8-E0B83A2E65E7}" type="parTrans" cxnId="{1A97F920-2DD9-491F-81F4-95D4EA5BF32E}">
      <dgm:prSet/>
      <dgm:spPr/>
      <dgm:t>
        <a:bodyPr/>
        <a:lstStyle/>
        <a:p>
          <a:endParaRPr lang="ru-RU"/>
        </a:p>
      </dgm:t>
    </dgm:pt>
    <dgm:pt modelId="{588BD0E8-C9D8-4EC9-9A17-CC46A5727FF1}" type="sibTrans" cxnId="{1A97F920-2DD9-491F-81F4-95D4EA5BF32E}">
      <dgm:prSet/>
      <dgm:spPr/>
      <dgm:t>
        <a:bodyPr/>
        <a:lstStyle/>
        <a:p>
          <a:endParaRPr lang="ru-RU"/>
        </a:p>
      </dgm:t>
    </dgm:pt>
    <dgm:pt modelId="{3726B7CB-2448-482D-BF87-D61AE3B867F1}">
      <dgm:prSet phldrT="[Текст]" custT="1"/>
      <dgm:spPr>
        <a:solidFill>
          <a:srgbClr val="00B0F0"/>
        </a:solidFill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Это способ самовыражения </a:t>
          </a:r>
          <a:endParaRPr lang="ru-RU" sz="1800" dirty="0"/>
        </a:p>
      </dgm:t>
    </dgm:pt>
    <dgm:pt modelId="{4323D767-AF4F-4D77-B144-E8B679AF174F}" type="parTrans" cxnId="{242F2C84-E367-4C4C-B090-28942399A69D}">
      <dgm:prSet/>
      <dgm:spPr/>
      <dgm:t>
        <a:bodyPr/>
        <a:lstStyle/>
        <a:p>
          <a:endParaRPr lang="ru-RU"/>
        </a:p>
      </dgm:t>
    </dgm:pt>
    <dgm:pt modelId="{B60C85E8-8D7D-4945-8914-6D73C4B2CECF}" type="sibTrans" cxnId="{242F2C84-E367-4C4C-B090-28942399A69D}">
      <dgm:prSet/>
      <dgm:spPr/>
      <dgm:t>
        <a:bodyPr/>
        <a:lstStyle/>
        <a:p>
          <a:endParaRPr lang="ru-RU"/>
        </a:p>
      </dgm:t>
    </dgm:pt>
    <dgm:pt modelId="{6A5DD538-366C-4CBC-A377-1C7DB81F466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Подчеркнуть свою индивидуальность </a:t>
          </a:r>
          <a:endParaRPr lang="ru-RU" sz="1800" dirty="0"/>
        </a:p>
      </dgm:t>
    </dgm:pt>
    <dgm:pt modelId="{044D222E-BF94-44D0-92EF-EED09B4EFAA8}" type="parTrans" cxnId="{8B871B83-A372-40B8-81DA-C0AF5B721B0D}">
      <dgm:prSet/>
      <dgm:spPr/>
      <dgm:t>
        <a:bodyPr/>
        <a:lstStyle/>
        <a:p>
          <a:endParaRPr lang="ru-RU"/>
        </a:p>
      </dgm:t>
    </dgm:pt>
    <dgm:pt modelId="{8D3E5ED9-EA44-40BC-A7C2-C11E66E00DDB}" type="sibTrans" cxnId="{8B871B83-A372-40B8-81DA-C0AF5B721B0D}">
      <dgm:prSet/>
      <dgm:spPr/>
      <dgm:t>
        <a:bodyPr/>
        <a:lstStyle/>
        <a:p>
          <a:endParaRPr lang="ru-RU"/>
        </a:p>
      </dgm:t>
    </dgm:pt>
    <dgm:pt modelId="{C5DBB4A9-7B9A-49CC-8EEF-CAC69D69AA7C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Чтобы их уважали</a:t>
          </a:r>
          <a:endParaRPr lang="ru-RU" dirty="0"/>
        </a:p>
      </dgm:t>
    </dgm:pt>
    <dgm:pt modelId="{71BB334B-16C3-435C-94CF-6E3F97B253DC}" type="parTrans" cxnId="{31A79613-F155-437C-833D-07A3DDC7F4A7}">
      <dgm:prSet/>
      <dgm:spPr/>
      <dgm:t>
        <a:bodyPr/>
        <a:lstStyle/>
        <a:p>
          <a:endParaRPr lang="ru-RU"/>
        </a:p>
      </dgm:t>
    </dgm:pt>
    <dgm:pt modelId="{F0EB75D2-CB85-4D69-8E2C-71F18237766C}" type="sibTrans" cxnId="{31A79613-F155-437C-833D-07A3DDC7F4A7}">
      <dgm:prSet custScaleX="101880" custLinFactNeighborX="927" custLinFactNeighborY="-854"/>
      <dgm:spPr/>
      <dgm:t>
        <a:bodyPr/>
        <a:lstStyle/>
        <a:p>
          <a:endParaRPr lang="ru-RU"/>
        </a:p>
      </dgm:t>
    </dgm:pt>
    <dgm:pt modelId="{B40A87C0-21E0-4149-9E79-DB2F672EDD5C}" type="pres">
      <dgm:prSet presAssocID="{C2B79A6F-6988-4A28-B2C9-146E258EED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99912E5-4E15-481D-9FE9-E5DDFB922834}" type="pres">
      <dgm:prSet presAssocID="{C2B79A6F-6988-4A28-B2C9-146E258EEDE5}" presName="Name1" presStyleCnt="0"/>
      <dgm:spPr/>
      <dgm:t>
        <a:bodyPr/>
        <a:lstStyle/>
        <a:p>
          <a:endParaRPr lang="ru-RU"/>
        </a:p>
      </dgm:t>
    </dgm:pt>
    <dgm:pt modelId="{40048CB6-6FAD-4295-B54B-7FC7531A7389}" type="pres">
      <dgm:prSet presAssocID="{C2B79A6F-6988-4A28-B2C9-146E258EEDE5}" presName="cycle" presStyleCnt="0"/>
      <dgm:spPr/>
      <dgm:t>
        <a:bodyPr/>
        <a:lstStyle/>
        <a:p>
          <a:endParaRPr lang="ru-RU"/>
        </a:p>
      </dgm:t>
    </dgm:pt>
    <dgm:pt modelId="{AAE04FCB-55BF-4906-8618-BD610050DDA4}" type="pres">
      <dgm:prSet presAssocID="{C2B79A6F-6988-4A28-B2C9-146E258EEDE5}" presName="srcNode" presStyleLbl="node1" presStyleIdx="0" presStyleCnt="6"/>
      <dgm:spPr/>
      <dgm:t>
        <a:bodyPr/>
        <a:lstStyle/>
        <a:p>
          <a:endParaRPr lang="ru-RU"/>
        </a:p>
      </dgm:t>
    </dgm:pt>
    <dgm:pt modelId="{D9B5C16F-8AB4-44A1-91A0-8F3CBF9BBE49}" type="pres">
      <dgm:prSet presAssocID="{C2B79A6F-6988-4A28-B2C9-146E258EEDE5}" presName="conn" presStyleLbl="parChTrans1D2" presStyleIdx="0" presStyleCnt="1" custScaleX="101880" custLinFactNeighborX="927" custLinFactNeighborY="-854"/>
      <dgm:spPr/>
      <dgm:t>
        <a:bodyPr/>
        <a:lstStyle/>
        <a:p>
          <a:endParaRPr lang="ru-RU"/>
        </a:p>
      </dgm:t>
    </dgm:pt>
    <dgm:pt modelId="{1BB822E6-30F9-4455-8C4E-38CBDD3E7D11}" type="pres">
      <dgm:prSet presAssocID="{C2B79A6F-6988-4A28-B2C9-146E258EEDE5}" presName="extraNode" presStyleLbl="node1" presStyleIdx="0" presStyleCnt="6"/>
      <dgm:spPr/>
      <dgm:t>
        <a:bodyPr/>
        <a:lstStyle/>
        <a:p>
          <a:endParaRPr lang="ru-RU"/>
        </a:p>
      </dgm:t>
    </dgm:pt>
    <dgm:pt modelId="{FB3044DA-0297-4C88-9DE3-5C2E38AEAD3C}" type="pres">
      <dgm:prSet presAssocID="{C2B79A6F-6988-4A28-B2C9-146E258EEDE5}" presName="dstNode" presStyleLbl="node1" presStyleIdx="0" presStyleCnt="6"/>
      <dgm:spPr/>
      <dgm:t>
        <a:bodyPr/>
        <a:lstStyle/>
        <a:p>
          <a:endParaRPr lang="ru-RU"/>
        </a:p>
      </dgm:t>
    </dgm:pt>
    <dgm:pt modelId="{16FD4E6C-C6B2-48E0-93B7-EB64ACEB18DA}" type="pres">
      <dgm:prSet presAssocID="{10D53C22-764F-4510-A6DD-743FDB77981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05C53-3537-4FF6-A4D5-E139CD3F4076}" type="pres">
      <dgm:prSet presAssocID="{10D53C22-764F-4510-A6DD-743FDB779818}" presName="accent_1" presStyleCnt="0"/>
      <dgm:spPr/>
      <dgm:t>
        <a:bodyPr/>
        <a:lstStyle/>
        <a:p>
          <a:endParaRPr lang="ru-RU"/>
        </a:p>
      </dgm:t>
    </dgm:pt>
    <dgm:pt modelId="{998ADA87-8798-4549-B714-7AB1653B1D0A}" type="pres">
      <dgm:prSet presAssocID="{10D53C22-764F-4510-A6DD-743FDB779818}" presName="accentRepeatNode" presStyleLbl="solidFgAcc1" presStyleIdx="0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C6B676C-F598-4C42-BE26-869C5D0CF716}" type="pres">
      <dgm:prSet presAssocID="{3726B7CB-2448-482D-BF87-D61AE3B867F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BC810-3C3E-4998-B09B-2B72EC298C89}" type="pres">
      <dgm:prSet presAssocID="{3726B7CB-2448-482D-BF87-D61AE3B867F1}" presName="accent_2" presStyleCnt="0"/>
      <dgm:spPr/>
      <dgm:t>
        <a:bodyPr/>
        <a:lstStyle/>
        <a:p>
          <a:endParaRPr lang="ru-RU"/>
        </a:p>
      </dgm:t>
    </dgm:pt>
    <dgm:pt modelId="{79B1C7F2-F021-422A-ACA7-AC664522C0C0}" type="pres">
      <dgm:prSet presAssocID="{3726B7CB-2448-482D-BF87-D61AE3B867F1}" presName="accentRepeatNode" presStyleLbl="solidFgAcc1" presStyleIdx="1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35AEED6-C3BD-42A1-8758-D7CF0C5F2BB1}" type="pres">
      <dgm:prSet presAssocID="{6A5DD538-366C-4CBC-A377-1C7DB81F466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69139-9200-44F2-883A-685CA50AABAA}" type="pres">
      <dgm:prSet presAssocID="{6A5DD538-366C-4CBC-A377-1C7DB81F4668}" presName="accent_3" presStyleCnt="0"/>
      <dgm:spPr/>
      <dgm:t>
        <a:bodyPr/>
        <a:lstStyle/>
        <a:p>
          <a:endParaRPr lang="ru-RU"/>
        </a:p>
      </dgm:t>
    </dgm:pt>
    <dgm:pt modelId="{6DFC739E-6E3D-40F8-849E-8A318FF8A691}" type="pres">
      <dgm:prSet presAssocID="{6A5DD538-366C-4CBC-A377-1C7DB81F4668}" presName="accentRepeatNode" presStyleLbl="solidFgAcc1" presStyleIdx="2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A731BDD-4350-4322-9633-6326913172A4}" type="pres">
      <dgm:prSet presAssocID="{791FFDB9-DC13-4407-B419-254FEF7011B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34E-1F5A-47AF-B63C-99624F4C8CA8}" type="pres">
      <dgm:prSet presAssocID="{791FFDB9-DC13-4407-B419-254FEF7011BC}" presName="accent_4" presStyleCnt="0"/>
      <dgm:spPr/>
      <dgm:t>
        <a:bodyPr/>
        <a:lstStyle/>
        <a:p>
          <a:endParaRPr lang="ru-RU"/>
        </a:p>
      </dgm:t>
    </dgm:pt>
    <dgm:pt modelId="{6BA308F7-C9A6-43D6-9DBC-02C648FA8312}" type="pres">
      <dgm:prSet presAssocID="{791FFDB9-DC13-4407-B419-254FEF7011BC}" presName="accentRepeatNode" presStyleLbl="solidFgAcc1" presStyleIdx="3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8A276B9-1D8A-4D4A-8F59-9270B1B0C22E}" type="pres">
      <dgm:prSet presAssocID="{59B31115-CD63-4CB0-BC11-18D1F304A89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C6FE6-1AC8-4F5D-B002-1817FF0F04E0}" type="pres">
      <dgm:prSet presAssocID="{59B31115-CD63-4CB0-BC11-18D1F304A89D}" presName="accent_5" presStyleCnt="0"/>
      <dgm:spPr/>
      <dgm:t>
        <a:bodyPr/>
        <a:lstStyle/>
        <a:p>
          <a:endParaRPr lang="ru-RU"/>
        </a:p>
      </dgm:t>
    </dgm:pt>
    <dgm:pt modelId="{7BB44587-F34C-44D2-8DE5-C3B4ACA431EB}" type="pres">
      <dgm:prSet presAssocID="{59B31115-CD63-4CB0-BC11-18D1F304A89D}" presName="accentRepeatNode" presStyleLbl="solidFgAcc1" presStyleIdx="4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B023CE7-6D55-4FD9-B893-48C9CB7788EA}" type="pres">
      <dgm:prSet presAssocID="{C5DBB4A9-7B9A-49CC-8EEF-CAC69D69AA7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B03F2-4705-46B2-8F84-514A3CE6AC47}" type="pres">
      <dgm:prSet presAssocID="{C5DBB4A9-7B9A-49CC-8EEF-CAC69D69AA7C}" presName="accent_6" presStyleCnt="0"/>
      <dgm:spPr/>
      <dgm:t>
        <a:bodyPr/>
        <a:lstStyle/>
        <a:p>
          <a:endParaRPr lang="ru-RU"/>
        </a:p>
      </dgm:t>
    </dgm:pt>
    <dgm:pt modelId="{BE5898A0-45A2-434A-9C99-FB0721539C45}" type="pres">
      <dgm:prSet presAssocID="{C5DBB4A9-7B9A-49CC-8EEF-CAC69D69AA7C}" presName="accentRepeatNode" presStyleLbl="solidFgAcc1" presStyleIdx="5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</dgm:ptLst>
  <dgm:cxnLst>
    <dgm:cxn modelId="{CEB55A35-B4F1-4BCD-914E-550C9F431083}" type="presOf" srcId="{791FFDB9-DC13-4407-B419-254FEF7011BC}" destId="{9A731BDD-4350-4322-9633-6326913172A4}" srcOrd="0" destOrd="0" presId="urn:microsoft.com/office/officeart/2008/layout/VerticalCurvedList"/>
    <dgm:cxn modelId="{DA07EB1B-9DDB-4AE8-9C96-8BAAC0619B86}" type="presOf" srcId="{C2B79A6F-6988-4A28-B2C9-146E258EEDE5}" destId="{B40A87C0-21E0-4149-9E79-DB2F672EDD5C}" srcOrd="0" destOrd="0" presId="urn:microsoft.com/office/officeart/2008/layout/VerticalCurvedList"/>
    <dgm:cxn modelId="{D2A7977C-D957-4A30-8D89-77ACC992186D}" type="presOf" srcId="{6A5DD538-366C-4CBC-A377-1C7DB81F4668}" destId="{535AEED6-C3BD-42A1-8758-D7CF0C5F2BB1}" srcOrd="0" destOrd="0" presId="urn:microsoft.com/office/officeart/2008/layout/VerticalCurvedList"/>
    <dgm:cxn modelId="{9E616C45-D35C-43B9-AEAD-77A09C2C7811}" type="presOf" srcId="{F7682FDB-6091-48D8-BCCC-FBADD96ABFF4}" destId="{D9B5C16F-8AB4-44A1-91A0-8F3CBF9BBE49}" srcOrd="0" destOrd="0" presId="urn:microsoft.com/office/officeart/2008/layout/VerticalCurvedList"/>
    <dgm:cxn modelId="{8B871B83-A372-40B8-81DA-C0AF5B721B0D}" srcId="{C2B79A6F-6988-4A28-B2C9-146E258EEDE5}" destId="{6A5DD538-366C-4CBC-A377-1C7DB81F4668}" srcOrd="2" destOrd="0" parTransId="{044D222E-BF94-44D0-92EF-EED09B4EFAA8}" sibTransId="{8D3E5ED9-EA44-40BC-A7C2-C11E66E00DDB}"/>
    <dgm:cxn modelId="{A768E543-7813-4CFD-B2CB-CA7AAB6A4A13}" srcId="{C2B79A6F-6988-4A28-B2C9-146E258EEDE5}" destId="{791FFDB9-DC13-4407-B419-254FEF7011BC}" srcOrd="3" destOrd="0" parTransId="{6F46045F-1A6A-42D5-A0CB-97DA56EBC00E}" sibTransId="{83AD4E68-1AAE-4BAB-82B7-7F2E350BD511}"/>
    <dgm:cxn modelId="{3E5049D9-EC97-4AA3-81E1-4205CB369535}" type="presOf" srcId="{59B31115-CD63-4CB0-BC11-18D1F304A89D}" destId="{C8A276B9-1D8A-4D4A-8F59-9270B1B0C22E}" srcOrd="0" destOrd="0" presId="urn:microsoft.com/office/officeart/2008/layout/VerticalCurvedList"/>
    <dgm:cxn modelId="{176156F2-6781-4A3F-96AD-E346E4C56B6D}" type="presOf" srcId="{10D53C22-764F-4510-A6DD-743FDB779818}" destId="{16FD4E6C-C6B2-48E0-93B7-EB64ACEB18DA}" srcOrd="0" destOrd="0" presId="urn:microsoft.com/office/officeart/2008/layout/VerticalCurvedList"/>
    <dgm:cxn modelId="{31A79613-F155-437C-833D-07A3DDC7F4A7}" srcId="{C2B79A6F-6988-4A28-B2C9-146E258EEDE5}" destId="{C5DBB4A9-7B9A-49CC-8EEF-CAC69D69AA7C}" srcOrd="5" destOrd="0" parTransId="{71BB334B-16C3-435C-94CF-6E3F97B253DC}" sibTransId="{F0EB75D2-CB85-4D69-8E2C-71F18237766C}"/>
    <dgm:cxn modelId="{13398D72-043D-4DD2-AC0A-06D68D1E7A8F}" srcId="{C2B79A6F-6988-4A28-B2C9-146E258EEDE5}" destId="{10D53C22-764F-4510-A6DD-743FDB779818}" srcOrd="0" destOrd="0" parTransId="{60B67116-0EBF-4A09-B3AC-B56978671D64}" sibTransId="{F7682FDB-6091-48D8-BCCC-FBADD96ABFF4}"/>
    <dgm:cxn modelId="{242F2C84-E367-4C4C-B090-28942399A69D}" srcId="{C2B79A6F-6988-4A28-B2C9-146E258EEDE5}" destId="{3726B7CB-2448-482D-BF87-D61AE3B867F1}" srcOrd="1" destOrd="0" parTransId="{4323D767-AF4F-4D77-B144-E8B679AF174F}" sibTransId="{B60C85E8-8D7D-4945-8914-6D73C4B2CECF}"/>
    <dgm:cxn modelId="{FDB04154-00C2-45C3-9504-86D0F6E35C1E}" type="presOf" srcId="{C5DBB4A9-7B9A-49CC-8EEF-CAC69D69AA7C}" destId="{8B023CE7-6D55-4FD9-B893-48C9CB7788EA}" srcOrd="0" destOrd="0" presId="urn:microsoft.com/office/officeart/2008/layout/VerticalCurvedList"/>
    <dgm:cxn modelId="{0F2104E5-0505-4B6A-AAC2-DB21D6F41521}" type="presOf" srcId="{3726B7CB-2448-482D-BF87-D61AE3B867F1}" destId="{0C6B676C-F598-4C42-BE26-869C5D0CF716}" srcOrd="0" destOrd="0" presId="urn:microsoft.com/office/officeart/2008/layout/VerticalCurvedList"/>
    <dgm:cxn modelId="{1A97F920-2DD9-491F-81F4-95D4EA5BF32E}" srcId="{C2B79A6F-6988-4A28-B2C9-146E258EEDE5}" destId="{59B31115-CD63-4CB0-BC11-18D1F304A89D}" srcOrd="4" destOrd="0" parTransId="{4709EEB6-0D4D-48D9-9CA8-E0B83A2E65E7}" sibTransId="{588BD0E8-C9D8-4EC9-9A17-CC46A5727FF1}"/>
    <dgm:cxn modelId="{9021D1B8-959B-4BEC-9121-2AC386B4821E}" type="presParOf" srcId="{B40A87C0-21E0-4149-9E79-DB2F672EDD5C}" destId="{F99912E5-4E15-481D-9FE9-E5DDFB922834}" srcOrd="0" destOrd="0" presId="urn:microsoft.com/office/officeart/2008/layout/VerticalCurvedList"/>
    <dgm:cxn modelId="{1ABE434C-B8B6-4F73-9225-CAC74547245C}" type="presParOf" srcId="{F99912E5-4E15-481D-9FE9-E5DDFB922834}" destId="{40048CB6-6FAD-4295-B54B-7FC7531A7389}" srcOrd="0" destOrd="0" presId="urn:microsoft.com/office/officeart/2008/layout/VerticalCurvedList"/>
    <dgm:cxn modelId="{6A924E10-306E-43C1-9360-782470B7C63A}" type="presParOf" srcId="{40048CB6-6FAD-4295-B54B-7FC7531A7389}" destId="{AAE04FCB-55BF-4906-8618-BD610050DDA4}" srcOrd="0" destOrd="0" presId="urn:microsoft.com/office/officeart/2008/layout/VerticalCurvedList"/>
    <dgm:cxn modelId="{6FFA1105-9DF6-4A64-82F4-4B4859B8F0FA}" type="presParOf" srcId="{40048CB6-6FAD-4295-B54B-7FC7531A7389}" destId="{D9B5C16F-8AB4-44A1-91A0-8F3CBF9BBE49}" srcOrd="1" destOrd="0" presId="urn:microsoft.com/office/officeart/2008/layout/VerticalCurvedList"/>
    <dgm:cxn modelId="{1A7AB4AA-F7DC-4C4B-B519-A13E1B0CE877}" type="presParOf" srcId="{40048CB6-6FAD-4295-B54B-7FC7531A7389}" destId="{1BB822E6-30F9-4455-8C4E-38CBDD3E7D11}" srcOrd="2" destOrd="0" presId="urn:microsoft.com/office/officeart/2008/layout/VerticalCurvedList"/>
    <dgm:cxn modelId="{3E8030CC-FEC1-4CF0-993A-EEA9EAE67780}" type="presParOf" srcId="{40048CB6-6FAD-4295-B54B-7FC7531A7389}" destId="{FB3044DA-0297-4C88-9DE3-5C2E38AEAD3C}" srcOrd="3" destOrd="0" presId="urn:microsoft.com/office/officeart/2008/layout/VerticalCurvedList"/>
    <dgm:cxn modelId="{601BFFCD-21C4-4542-AB28-22A4A539143E}" type="presParOf" srcId="{F99912E5-4E15-481D-9FE9-E5DDFB922834}" destId="{16FD4E6C-C6B2-48E0-93B7-EB64ACEB18DA}" srcOrd="1" destOrd="0" presId="urn:microsoft.com/office/officeart/2008/layout/VerticalCurvedList"/>
    <dgm:cxn modelId="{E4238809-41B2-4341-A8D6-BE49B248DF0A}" type="presParOf" srcId="{F99912E5-4E15-481D-9FE9-E5DDFB922834}" destId="{EE705C53-3537-4FF6-A4D5-E139CD3F4076}" srcOrd="2" destOrd="0" presId="urn:microsoft.com/office/officeart/2008/layout/VerticalCurvedList"/>
    <dgm:cxn modelId="{8491CF0C-9CBC-49BF-BF1C-206319A12FA9}" type="presParOf" srcId="{EE705C53-3537-4FF6-A4D5-E139CD3F4076}" destId="{998ADA87-8798-4549-B714-7AB1653B1D0A}" srcOrd="0" destOrd="0" presId="urn:microsoft.com/office/officeart/2008/layout/VerticalCurvedList"/>
    <dgm:cxn modelId="{A15BBD7D-032F-4F02-BC46-9AF299D40880}" type="presParOf" srcId="{F99912E5-4E15-481D-9FE9-E5DDFB922834}" destId="{0C6B676C-F598-4C42-BE26-869C5D0CF716}" srcOrd="3" destOrd="0" presId="urn:microsoft.com/office/officeart/2008/layout/VerticalCurvedList"/>
    <dgm:cxn modelId="{BCF579BB-9150-4189-B476-1FAAF10642D3}" type="presParOf" srcId="{F99912E5-4E15-481D-9FE9-E5DDFB922834}" destId="{330BC810-3C3E-4998-B09B-2B72EC298C89}" srcOrd="4" destOrd="0" presId="urn:microsoft.com/office/officeart/2008/layout/VerticalCurvedList"/>
    <dgm:cxn modelId="{209B8E3A-CFBB-4F85-8109-0276D9AD682E}" type="presParOf" srcId="{330BC810-3C3E-4998-B09B-2B72EC298C89}" destId="{79B1C7F2-F021-422A-ACA7-AC664522C0C0}" srcOrd="0" destOrd="0" presId="urn:microsoft.com/office/officeart/2008/layout/VerticalCurvedList"/>
    <dgm:cxn modelId="{39C4BF21-DD2F-42CA-8221-E995B3796BAC}" type="presParOf" srcId="{F99912E5-4E15-481D-9FE9-E5DDFB922834}" destId="{535AEED6-C3BD-42A1-8758-D7CF0C5F2BB1}" srcOrd="5" destOrd="0" presId="urn:microsoft.com/office/officeart/2008/layout/VerticalCurvedList"/>
    <dgm:cxn modelId="{7A271EDF-601D-4D87-A3A3-149D3AED6EED}" type="presParOf" srcId="{F99912E5-4E15-481D-9FE9-E5DDFB922834}" destId="{3DF69139-9200-44F2-883A-685CA50AABAA}" srcOrd="6" destOrd="0" presId="urn:microsoft.com/office/officeart/2008/layout/VerticalCurvedList"/>
    <dgm:cxn modelId="{F236C805-3D82-4C88-A274-4B07A2E606F1}" type="presParOf" srcId="{3DF69139-9200-44F2-883A-685CA50AABAA}" destId="{6DFC739E-6E3D-40F8-849E-8A318FF8A691}" srcOrd="0" destOrd="0" presId="urn:microsoft.com/office/officeart/2008/layout/VerticalCurvedList"/>
    <dgm:cxn modelId="{639C0803-BBFD-4452-884B-D24E3DDB9BC6}" type="presParOf" srcId="{F99912E5-4E15-481D-9FE9-E5DDFB922834}" destId="{9A731BDD-4350-4322-9633-6326913172A4}" srcOrd="7" destOrd="0" presId="urn:microsoft.com/office/officeart/2008/layout/VerticalCurvedList"/>
    <dgm:cxn modelId="{FFC059C9-6A15-4538-BE10-73901280D9EB}" type="presParOf" srcId="{F99912E5-4E15-481D-9FE9-E5DDFB922834}" destId="{0D0A734E-1F5A-47AF-B63C-99624F4C8CA8}" srcOrd="8" destOrd="0" presId="urn:microsoft.com/office/officeart/2008/layout/VerticalCurvedList"/>
    <dgm:cxn modelId="{77B7A965-B76F-41DE-977B-67FE57C7EBFD}" type="presParOf" srcId="{0D0A734E-1F5A-47AF-B63C-99624F4C8CA8}" destId="{6BA308F7-C9A6-43D6-9DBC-02C648FA8312}" srcOrd="0" destOrd="0" presId="urn:microsoft.com/office/officeart/2008/layout/VerticalCurvedList"/>
    <dgm:cxn modelId="{3CD2F5AF-DDB5-451B-A064-C694D0EC6F97}" type="presParOf" srcId="{F99912E5-4E15-481D-9FE9-E5DDFB922834}" destId="{C8A276B9-1D8A-4D4A-8F59-9270B1B0C22E}" srcOrd="9" destOrd="0" presId="urn:microsoft.com/office/officeart/2008/layout/VerticalCurvedList"/>
    <dgm:cxn modelId="{BC05FDDE-13F7-495C-99BC-0951945587A8}" type="presParOf" srcId="{F99912E5-4E15-481D-9FE9-E5DDFB922834}" destId="{3A9C6FE6-1AC8-4F5D-B002-1817FF0F04E0}" srcOrd="10" destOrd="0" presId="urn:microsoft.com/office/officeart/2008/layout/VerticalCurvedList"/>
    <dgm:cxn modelId="{8849BA83-A40F-46A3-B889-A4905269CC62}" type="presParOf" srcId="{3A9C6FE6-1AC8-4F5D-B002-1817FF0F04E0}" destId="{7BB44587-F34C-44D2-8DE5-C3B4ACA431EB}" srcOrd="0" destOrd="0" presId="urn:microsoft.com/office/officeart/2008/layout/VerticalCurvedList"/>
    <dgm:cxn modelId="{EB2EC560-A2E5-4186-B858-74343653CA4A}" type="presParOf" srcId="{F99912E5-4E15-481D-9FE9-E5DDFB922834}" destId="{8B023CE7-6D55-4FD9-B893-48C9CB7788EA}" srcOrd="11" destOrd="0" presId="urn:microsoft.com/office/officeart/2008/layout/VerticalCurvedList"/>
    <dgm:cxn modelId="{B0DA0CC8-68D4-47B8-81FB-A31432E77532}" type="presParOf" srcId="{F99912E5-4E15-481D-9FE9-E5DDFB922834}" destId="{B83B03F2-4705-46B2-8F84-514A3CE6AC47}" srcOrd="12" destOrd="0" presId="urn:microsoft.com/office/officeart/2008/layout/VerticalCurvedList"/>
    <dgm:cxn modelId="{53FA2270-1C75-4C17-A74F-9C49070C0E01}" type="presParOf" srcId="{B83B03F2-4705-46B2-8F84-514A3CE6AC47}" destId="{BE5898A0-45A2-434A-9C99-FB0721539C45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08F80-6ADD-4BD3-B4CB-98F02F27483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9F63EB-05C7-4835-8344-647733144AFC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Основные компоненты в составе жидкости для вейпа</a:t>
          </a:r>
          <a:endParaRPr lang="ru-RU" sz="2000" b="1" dirty="0">
            <a:solidFill>
              <a:schemeClr val="tx1"/>
            </a:solidFill>
          </a:endParaRPr>
        </a:p>
      </dgm:t>
    </dgm:pt>
    <dgm:pt modelId="{34441A6C-4B91-47C9-8EAE-2D42B27B1513}" type="parTrans" cxnId="{B26D2299-12AD-4C16-89EE-1EE8B32BF05F}">
      <dgm:prSet/>
      <dgm:spPr/>
      <dgm:t>
        <a:bodyPr/>
        <a:lstStyle/>
        <a:p>
          <a:endParaRPr lang="ru-RU"/>
        </a:p>
      </dgm:t>
    </dgm:pt>
    <dgm:pt modelId="{C5B059E7-2678-4943-A6C6-9435F2B4AC8F}" type="sibTrans" cxnId="{B26D2299-12AD-4C16-89EE-1EE8B32BF05F}">
      <dgm:prSet/>
      <dgm:spPr/>
      <dgm:t>
        <a:bodyPr/>
        <a:lstStyle/>
        <a:p>
          <a:endParaRPr lang="ru-RU"/>
        </a:p>
      </dgm:t>
    </dgm:pt>
    <dgm:pt modelId="{E770EA7B-1DF0-4116-BE3B-512C80CBE83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Пропилен-гликоль</a:t>
          </a:r>
          <a:endParaRPr lang="ru-RU" sz="2000" b="1" dirty="0">
            <a:solidFill>
              <a:schemeClr val="tx1"/>
            </a:solidFill>
          </a:endParaRPr>
        </a:p>
      </dgm:t>
    </dgm:pt>
    <dgm:pt modelId="{DB4B3868-9979-4174-83AF-A18215E4105D}" type="parTrans" cxnId="{1447D4B3-549F-405E-9DFC-4D272B95042E}">
      <dgm:prSet/>
      <dgm:spPr/>
      <dgm:t>
        <a:bodyPr/>
        <a:lstStyle/>
        <a:p>
          <a:endParaRPr lang="ru-RU"/>
        </a:p>
      </dgm:t>
    </dgm:pt>
    <dgm:pt modelId="{30CABAFA-E98B-4F57-A970-0F056E5E568F}" type="sibTrans" cxnId="{1447D4B3-549F-405E-9DFC-4D272B95042E}">
      <dgm:prSet/>
      <dgm:spPr/>
      <dgm:t>
        <a:bodyPr/>
        <a:lstStyle/>
        <a:p>
          <a:endParaRPr lang="ru-RU"/>
        </a:p>
      </dgm:t>
    </dgm:pt>
    <dgm:pt modelId="{271574A4-DE03-4D0B-8DC9-3A340261ED9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Аромати</a:t>
          </a:r>
          <a:r>
            <a:rPr lang="ru-RU" sz="2000" b="1" dirty="0" smtClean="0">
              <a:solidFill>
                <a:schemeClr val="tx1"/>
              </a:solidFill>
            </a:rPr>
            <a:t>-затор</a:t>
          </a:r>
          <a:endParaRPr lang="ru-RU" sz="2000" b="1" dirty="0">
            <a:solidFill>
              <a:schemeClr val="tx1"/>
            </a:solidFill>
          </a:endParaRPr>
        </a:p>
      </dgm:t>
    </dgm:pt>
    <dgm:pt modelId="{8CFD4672-5516-4ED4-9B2F-8F2E693CD629}" type="parTrans" cxnId="{A77AB389-6464-4021-8DC1-53D61FE42E46}">
      <dgm:prSet/>
      <dgm:spPr/>
      <dgm:t>
        <a:bodyPr/>
        <a:lstStyle/>
        <a:p>
          <a:endParaRPr lang="ru-RU"/>
        </a:p>
      </dgm:t>
    </dgm:pt>
    <dgm:pt modelId="{597AC58D-1DF8-4EF5-BE08-688411F5B688}" type="sibTrans" cxnId="{A77AB389-6464-4021-8DC1-53D61FE42E46}">
      <dgm:prSet/>
      <dgm:spPr/>
      <dgm:t>
        <a:bodyPr/>
        <a:lstStyle/>
        <a:p>
          <a:endParaRPr lang="ru-RU"/>
        </a:p>
      </dgm:t>
    </dgm:pt>
    <dgm:pt modelId="{ABB65D7C-DC11-4F35-AD8E-35649BF5637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Никотин</a:t>
          </a:r>
          <a:endParaRPr lang="ru-RU" sz="2000" b="1" dirty="0">
            <a:solidFill>
              <a:schemeClr val="tx1"/>
            </a:solidFill>
          </a:endParaRPr>
        </a:p>
      </dgm:t>
    </dgm:pt>
    <dgm:pt modelId="{D894C8B3-A1CC-46D1-8B52-1A15C0EB40A2}" type="parTrans" cxnId="{516AE8BA-4950-4A96-9175-67C45414CB8F}">
      <dgm:prSet/>
      <dgm:spPr/>
      <dgm:t>
        <a:bodyPr/>
        <a:lstStyle/>
        <a:p>
          <a:endParaRPr lang="ru-RU"/>
        </a:p>
      </dgm:t>
    </dgm:pt>
    <dgm:pt modelId="{7CEC84E0-AD7A-487B-896D-BB5E90B2DED8}" type="sibTrans" cxnId="{516AE8BA-4950-4A96-9175-67C45414CB8F}">
      <dgm:prSet/>
      <dgm:spPr/>
      <dgm:t>
        <a:bodyPr/>
        <a:lstStyle/>
        <a:p>
          <a:endParaRPr lang="ru-RU"/>
        </a:p>
      </dgm:t>
    </dgm:pt>
    <dgm:pt modelId="{306408A9-5883-4D4B-ABFA-326DEA0AF4C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Глицерин</a:t>
          </a:r>
          <a:endParaRPr lang="ru-RU" sz="2000" b="1" dirty="0">
            <a:solidFill>
              <a:schemeClr val="tx1"/>
            </a:solidFill>
          </a:endParaRPr>
        </a:p>
      </dgm:t>
    </dgm:pt>
    <dgm:pt modelId="{9AA72990-7AB1-4426-8ADF-EF29798DFAD2}" type="parTrans" cxnId="{6E36065B-F9D4-40BF-ADD4-6DA8A264E1CD}">
      <dgm:prSet/>
      <dgm:spPr/>
      <dgm:t>
        <a:bodyPr/>
        <a:lstStyle/>
        <a:p>
          <a:endParaRPr lang="ru-RU"/>
        </a:p>
      </dgm:t>
    </dgm:pt>
    <dgm:pt modelId="{70E13E6B-087C-479E-AD90-6516FC32AED0}" type="sibTrans" cxnId="{6E36065B-F9D4-40BF-ADD4-6DA8A264E1CD}">
      <dgm:prSet/>
      <dgm:spPr/>
      <dgm:t>
        <a:bodyPr/>
        <a:lstStyle/>
        <a:p>
          <a:endParaRPr lang="ru-RU"/>
        </a:p>
      </dgm:t>
    </dgm:pt>
    <dgm:pt modelId="{0BFD6206-5892-4B2E-A0C9-63D5AC74DB94}" type="pres">
      <dgm:prSet presAssocID="{39608F80-6ADD-4BD3-B4CB-98F02F2748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29EA5-8774-43AF-94BE-9312652EB3A5}" type="pres">
      <dgm:prSet presAssocID="{E69F63EB-05C7-4835-8344-647733144AFC}" presName="centerShape" presStyleLbl="node0" presStyleIdx="0" presStyleCnt="1" custScaleX="157760" custScaleY="131662"/>
      <dgm:spPr/>
      <dgm:t>
        <a:bodyPr/>
        <a:lstStyle/>
        <a:p>
          <a:endParaRPr lang="ru-RU"/>
        </a:p>
      </dgm:t>
    </dgm:pt>
    <dgm:pt modelId="{C161234A-7DED-405E-A4FC-A63E4CE3A092}" type="pres">
      <dgm:prSet presAssocID="{E770EA7B-1DF0-4116-BE3B-512C80CBE833}" presName="node" presStyleLbl="node1" presStyleIdx="0" presStyleCnt="4" custScaleX="174654" custRadScaleRad="100062" custRadScaleInc="2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681F4-58A2-40B2-89A2-2A6982FA2518}" type="pres">
      <dgm:prSet presAssocID="{E770EA7B-1DF0-4116-BE3B-512C80CBE833}" presName="dummy" presStyleCnt="0"/>
      <dgm:spPr/>
    </dgm:pt>
    <dgm:pt modelId="{553DD428-447B-45BE-920F-A649CC811B29}" type="pres">
      <dgm:prSet presAssocID="{30CABAFA-E98B-4F57-A970-0F056E5E568F}" presName="sibTrans" presStyleLbl="sibTrans2D1" presStyleIdx="0" presStyleCnt="4" custScaleX="107965" custLinFactNeighborX="-18231" custLinFactNeighborY="5071"/>
      <dgm:spPr/>
      <dgm:t>
        <a:bodyPr/>
        <a:lstStyle/>
        <a:p>
          <a:endParaRPr lang="ru-RU"/>
        </a:p>
      </dgm:t>
    </dgm:pt>
    <dgm:pt modelId="{9E35FB52-4D83-49FC-BC23-5910C566A880}" type="pres">
      <dgm:prSet presAssocID="{271574A4-DE03-4D0B-8DC9-3A340261ED90}" presName="node" presStyleLbl="node1" presStyleIdx="1" presStyleCnt="4" custScaleX="201523" custRadScaleRad="148453" custRadScaleInc="-20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E627E-75E6-46BE-AD5D-5775D28597F1}" type="pres">
      <dgm:prSet presAssocID="{271574A4-DE03-4D0B-8DC9-3A340261ED90}" presName="dummy" presStyleCnt="0"/>
      <dgm:spPr/>
    </dgm:pt>
    <dgm:pt modelId="{DAB331F3-FCBA-4345-9166-02E158E2E135}" type="pres">
      <dgm:prSet presAssocID="{597AC58D-1DF8-4EF5-BE08-688411F5B688}" presName="sibTrans" presStyleLbl="sibTrans2D1" presStyleIdx="1" presStyleCnt="4" custScaleX="103636" custLinFactNeighborX="-16184" custLinFactNeighborY="-563"/>
      <dgm:spPr/>
      <dgm:t>
        <a:bodyPr/>
        <a:lstStyle/>
        <a:p>
          <a:endParaRPr lang="ru-RU"/>
        </a:p>
      </dgm:t>
    </dgm:pt>
    <dgm:pt modelId="{D35010DB-C68D-4246-B90D-336207E794B1}" type="pres">
      <dgm:prSet presAssocID="{ABB65D7C-DC11-4F35-AD8E-35649BF56374}" presName="node" presStyleLbl="node1" presStyleIdx="2" presStyleCnt="4" custScaleX="180393" custRadScaleRad="104836" custRadScaleInc="-5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8C350-4D1C-4E5F-9E00-4DB1B942ABDD}" type="pres">
      <dgm:prSet presAssocID="{ABB65D7C-DC11-4F35-AD8E-35649BF56374}" presName="dummy" presStyleCnt="0"/>
      <dgm:spPr/>
    </dgm:pt>
    <dgm:pt modelId="{6855C3E8-78E0-4E48-A17B-8FC0587F601E}" type="pres">
      <dgm:prSet presAssocID="{7CEC84E0-AD7A-487B-896D-BB5E90B2DED8}" presName="sibTrans" presStyleLbl="sibTrans2D1" presStyleIdx="2" presStyleCnt="4" custScaleX="91334" custLinFactNeighborX="11933" custLinFactNeighborY="-3326"/>
      <dgm:spPr/>
      <dgm:t>
        <a:bodyPr/>
        <a:lstStyle/>
        <a:p>
          <a:endParaRPr lang="ru-RU"/>
        </a:p>
      </dgm:t>
    </dgm:pt>
    <dgm:pt modelId="{632E9B70-70F3-41D1-BA05-A07E8566F301}" type="pres">
      <dgm:prSet presAssocID="{306408A9-5883-4D4B-ABFA-326DEA0AF4C8}" presName="node" presStyleLbl="node1" presStyleIdx="3" presStyleCnt="4" custScaleX="194043" custRadScaleRad="144269" custRadScaleInc="2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394F3-230D-46AD-B216-CF09286A88C2}" type="pres">
      <dgm:prSet presAssocID="{306408A9-5883-4D4B-ABFA-326DEA0AF4C8}" presName="dummy" presStyleCnt="0"/>
      <dgm:spPr/>
    </dgm:pt>
    <dgm:pt modelId="{33A36B99-57CC-4EBD-9EB9-1ECB9B3D567A}" type="pres">
      <dgm:prSet presAssocID="{70E13E6B-087C-479E-AD90-6516FC32AED0}" presName="sibTrans" presStyleLbl="sibTrans2D1" presStyleIdx="3" presStyleCnt="4" custLinFactNeighborX="12032" custLinFactNeighborY="6709"/>
      <dgm:spPr/>
      <dgm:t>
        <a:bodyPr/>
        <a:lstStyle/>
        <a:p>
          <a:endParaRPr lang="ru-RU"/>
        </a:p>
      </dgm:t>
    </dgm:pt>
  </dgm:ptLst>
  <dgm:cxnLst>
    <dgm:cxn modelId="{1693B35B-1565-419E-BC3F-F37EC3BAECD1}" type="presOf" srcId="{597AC58D-1DF8-4EF5-BE08-688411F5B688}" destId="{DAB331F3-FCBA-4345-9166-02E158E2E135}" srcOrd="0" destOrd="0" presId="urn:microsoft.com/office/officeart/2005/8/layout/radial6"/>
    <dgm:cxn modelId="{1447D4B3-549F-405E-9DFC-4D272B95042E}" srcId="{E69F63EB-05C7-4835-8344-647733144AFC}" destId="{E770EA7B-1DF0-4116-BE3B-512C80CBE833}" srcOrd="0" destOrd="0" parTransId="{DB4B3868-9979-4174-83AF-A18215E4105D}" sibTransId="{30CABAFA-E98B-4F57-A970-0F056E5E568F}"/>
    <dgm:cxn modelId="{9C91745E-FD43-4C71-881F-7D75DC6142E0}" type="presOf" srcId="{30CABAFA-E98B-4F57-A970-0F056E5E568F}" destId="{553DD428-447B-45BE-920F-A649CC811B29}" srcOrd="0" destOrd="0" presId="urn:microsoft.com/office/officeart/2005/8/layout/radial6"/>
    <dgm:cxn modelId="{DCAB2011-447F-4CE2-B48B-F0F4E7AC7A82}" type="presOf" srcId="{39608F80-6ADD-4BD3-B4CB-98F02F274830}" destId="{0BFD6206-5892-4B2E-A0C9-63D5AC74DB94}" srcOrd="0" destOrd="0" presId="urn:microsoft.com/office/officeart/2005/8/layout/radial6"/>
    <dgm:cxn modelId="{B9EC754B-7C93-4C61-955D-3C48735CB978}" type="presOf" srcId="{306408A9-5883-4D4B-ABFA-326DEA0AF4C8}" destId="{632E9B70-70F3-41D1-BA05-A07E8566F301}" srcOrd="0" destOrd="0" presId="urn:microsoft.com/office/officeart/2005/8/layout/radial6"/>
    <dgm:cxn modelId="{516AE8BA-4950-4A96-9175-67C45414CB8F}" srcId="{E69F63EB-05C7-4835-8344-647733144AFC}" destId="{ABB65D7C-DC11-4F35-AD8E-35649BF56374}" srcOrd="2" destOrd="0" parTransId="{D894C8B3-A1CC-46D1-8B52-1A15C0EB40A2}" sibTransId="{7CEC84E0-AD7A-487B-896D-BB5E90B2DED8}"/>
    <dgm:cxn modelId="{6E36065B-F9D4-40BF-ADD4-6DA8A264E1CD}" srcId="{E69F63EB-05C7-4835-8344-647733144AFC}" destId="{306408A9-5883-4D4B-ABFA-326DEA0AF4C8}" srcOrd="3" destOrd="0" parTransId="{9AA72990-7AB1-4426-8ADF-EF29798DFAD2}" sibTransId="{70E13E6B-087C-479E-AD90-6516FC32AED0}"/>
    <dgm:cxn modelId="{B26D2299-12AD-4C16-89EE-1EE8B32BF05F}" srcId="{39608F80-6ADD-4BD3-B4CB-98F02F274830}" destId="{E69F63EB-05C7-4835-8344-647733144AFC}" srcOrd="0" destOrd="0" parTransId="{34441A6C-4B91-47C9-8EAE-2D42B27B1513}" sibTransId="{C5B059E7-2678-4943-A6C6-9435F2B4AC8F}"/>
    <dgm:cxn modelId="{2BFEC1D2-67A0-4A81-88A8-16CAB9D1F6EA}" type="presOf" srcId="{ABB65D7C-DC11-4F35-AD8E-35649BF56374}" destId="{D35010DB-C68D-4246-B90D-336207E794B1}" srcOrd="0" destOrd="0" presId="urn:microsoft.com/office/officeart/2005/8/layout/radial6"/>
    <dgm:cxn modelId="{9F354775-B65A-4F61-A261-F15A59893C48}" type="presOf" srcId="{70E13E6B-087C-479E-AD90-6516FC32AED0}" destId="{33A36B99-57CC-4EBD-9EB9-1ECB9B3D567A}" srcOrd="0" destOrd="0" presId="urn:microsoft.com/office/officeart/2005/8/layout/radial6"/>
    <dgm:cxn modelId="{07B5A1D5-EEBD-402A-9B1E-6010CCD96C39}" type="presOf" srcId="{E69F63EB-05C7-4835-8344-647733144AFC}" destId="{5E729EA5-8774-43AF-94BE-9312652EB3A5}" srcOrd="0" destOrd="0" presId="urn:microsoft.com/office/officeart/2005/8/layout/radial6"/>
    <dgm:cxn modelId="{A77AB389-6464-4021-8DC1-53D61FE42E46}" srcId="{E69F63EB-05C7-4835-8344-647733144AFC}" destId="{271574A4-DE03-4D0B-8DC9-3A340261ED90}" srcOrd="1" destOrd="0" parTransId="{8CFD4672-5516-4ED4-9B2F-8F2E693CD629}" sibTransId="{597AC58D-1DF8-4EF5-BE08-688411F5B688}"/>
    <dgm:cxn modelId="{01C0C85D-EB77-44EA-9816-D755C8622B07}" type="presOf" srcId="{E770EA7B-1DF0-4116-BE3B-512C80CBE833}" destId="{C161234A-7DED-405E-A4FC-A63E4CE3A092}" srcOrd="0" destOrd="0" presId="urn:microsoft.com/office/officeart/2005/8/layout/radial6"/>
    <dgm:cxn modelId="{9B9C8D62-D3E1-4E34-8727-E5472DAF225F}" type="presOf" srcId="{271574A4-DE03-4D0B-8DC9-3A340261ED90}" destId="{9E35FB52-4D83-49FC-BC23-5910C566A880}" srcOrd="0" destOrd="0" presId="urn:microsoft.com/office/officeart/2005/8/layout/radial6"/>
    <dgm:cxn modelId="{D980CBDD-7A90-4B3B-BE44-05E6E4E2B282}" type="presOf" srcId="{7CEC84E0-AD7A-487B-896D-BB5E90B2DED8}" destId="{6855C3E8-78E0-4E48-A17B-8FC0587F601E}" srcOrd="0" destOrd="0" presId="urn:microsoft.com/office/officeart/2005/8/layout/radial6"/>
    <dgm:cxn modelId="{31E6BEF0-8F32-4A9A-A4FD-643472852A77}" type="presParOf" srcId="{0BFD6206-5892-4B2E-A0C9-63D5AC74DB94}" destId="{5E729EA5-8774-43AF-94BE-9312652EB3A5}" srcOrd="0" destOrd="0" presId="urn:microsoft.com/office/officeart/2005/8/layout/radial6"/>
    <dgm:cxn modelId="{B14C939C-243E-4187-842F-CDE401B463A3}" type="presParOf" srcId="{0BFD6206-5892-4B2E-A0C9-63D5AC74DB94}" destId="{C161234A-7DED-405E-A4FC-A63E4CE3A092}" srcOrd="1" destOrd="0" presId="urn:microsoft.com/office/officeart/2005/8/layout/radial6"/>
    <dgm:cxn modelId="{9C51150A-6FE4-4DAA-9C96-1BD4A5391219}" type="presParOf" srcId="{0BFD6206-5892-4B2E-A0C9-63D5AC74DB94}" destId="{5A7681F4-58A2-40B2-89A2-2A6982FA2518}" srcOrd="2" destOrd="0" presId="urn:microsoft.com/office/officeart/2005/8/layout/radial6"/>
    <dgm:cxn modelId="{DDA14CBB-7023-40A1-8752-F6175595DF08}" type="presParOf" srcId="{0BFD6206-5892-4B2E-A0C9-63D5AC74DB94}" destId="{553DD428-447B-45BE-920F-A649CC811B29}" srcOrd="3" destOrd="0" presId="urn:microsoft.com/office/officeart/2005/8/layout/radial6"/>
    <dgm:cxn modelId="{CE7C7BF1-AC45-419C-A7DB-91717C36ED2D}" type="presParOf" srcId="{0BFD6206-5892-4B2E-A0C9-63D5AC74DB94}" destId="{9E35FB52-4D83-49FC-BC23-5910C566A880}" srcOrd="4" destOrd="0" presId="urn:microsoft.com/office/officeart/2005/8/layout/radial6"/>
    <dgm:cxn modelId="{E4925BCC-B590-49F4-9F36-563EA97E5D07}" type="presParOf" srcId="{0BFD6206-5892-4B2E-A0C9-63D5AC74DB94}" destId="{DCDE627E-75E6-46BE-AD5D-5775D28597F1}" srcOrd="5" destOrd="0" presId="urn:microsoft.com/office/officeart/2005/8/layout/radial6"/>
    <dgm:cxn modelId="{1C06E9BE-473E-4FF2-B109-FE358DFB6AF9}" type="presParOf" srcId="{0BFD6206-5892-4B2E-A0C9-63D5AC74DB94}" destId="{DAB331F3-FCBA-4345-9166-02E158E2E135}" srcOrd="6" destOrd="0" presId="urn:microsoft.com/office/officeart/2005/8/layout/radial6"/>
    <dgm:cxn modelId="{56D2B5FB-20C7-41D3-B519-A0AB47016288}" type="presParOf" srcId="{0BFD6206-5892-4B2E-A0C9-63D5AC74DB94}" destId="{D35010DB-C68D-4246-B90D-336207E794B1}" srcOrd="7" destOrd="0" presId="urn:microsoft.com/office/officeart/2005/8/layout/radial6"/>
    <dgm:cxn modelId="{5510C68F-CAFA-45AF-98B5-00E8B71FBFE6}" type="presParOf" srcId="{0BFD6206-5892-4B2E-A0C9-63D5AC74DB94}" destId="{5DF8C350-4D1C-4E5F-9E00-4DB1B942ABDD}" srcOrd="8" destOrd="0" presId="urn:microsoft.com/office/officeart/2005/8/layout/radial6"/>
    <dgm:cxn modelId="{F5725874-873B-4D6C-89DF-967A50D607DC}" type="presParOf" srcId="{0BFD6206-5892-4B2E-A0C9-63D5AC74DB94}" destId="{6855C3E8-78E0-4E48-A17B-8FC0587F601E}" srcOrd="9" destOrd="0" presId="urn:microsoft.com/office/officeart/2005/8/layout/radial6"/>
    <dgm:cxn modelId="{2A884465-8665-43B3-95EC-91AA6B6AE494}" type="presParOf" srcId="{0BFD6206-5892-4B2E-A0C9-63D5AC74DB94}" destId="{632E9B70-70F3-41D1-BA05-A07E8566F301}" srcOrd="10" destOrd="0" presId="urn:microsoft.com/office/officeart/2005/8/layout/radial6"/>
    <dgm:cxn modelId="{E8D20C12-CF9C-4961-AAA0-12F6D7CCF091}" type="presParOf" srcId="{0BFD6206-5892-4B2E-A0C9-63D5AC74DB94}" destId="{DB7394F3-230D-46AD-B216-CF09286A88C2}" srcOrd="11" destOrd="0" presId="urn:microsoft.com/office/officeart/2005/8/layout/radial6"/>
    <dgm:cxn modelId="{5B552BCD-AB4D-4401-A504-CF4D5FCB03DE}" type="presParOf" srcId="{0BFD6206-5892-4B2E-A0C9-63D5AC74DB94}" destId="{33A36B99-57CC-4EBD-9EB9-1ECB9B3D567A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CB9E41-62C3-4A16-A44C-77E14E6104A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C473CE-D2D0-45E8-8E28-DD938B689039}">
      <dgm:prSet phldrT="[Текст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ные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девайсы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1500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9200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руб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C80F37-0CF8-4221-8C2D-2AA01D2EB9AF}" type="parTrans" cxnId="{A5EB52BE-1008-473B-8AFF-832C1CC4E053}">
      <dgm:prSet/>
      <dgm:spPr/>
      <dgm:t>
        <a:bodyPr/>
        <a:lstStyle/>
        <a:p>
          <a:endParaRPr lang="ru-RU"/>
        </a:p>
      </dgm:t>
    </dgm:pt>
    <dgm:pt modelId="{F24EC079-BF0B-4CF4-B543-E84F24687C43}" type="sibTrans" cxnId="{A5EB52BE-1008-473B-8AFF-832C1CC4E053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FDCF3221-81BA-401F-8CDE-E740A0C9E62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Жидкость</a:t>
          </a:r>
        </a:p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280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2800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руб.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2F7CB4-E4F5-4C18-BEA2-FBB909E6553E}" type="parTrans" cxnId="{12ADDAD6-1BCC-445D-A27B-6969DDA121BD}">
      <dgm:prSet/>
      <dgm:spPr/>
      <dgm:t>
        <a:bodyPr/>
        <a:lstStyle/>
        <a:p>
          <a:endParaRPr lang="ru-RU"/>
        </a:p>
      </dgm:t>
    </dgm:pt>
    <dgm:pt modelId="{9EED7AE9-C17F-4B30-B227-AE8F913E59DC}" type="sibTrans" cxnId="{12ADDAD6-1BCC-445D-A27B-6969DDA121BD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46E2EC64-6768-412C-99B4-8233025CA53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Запчасти</a:t>
          </a:r>
        </a:p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250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5000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руб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D65BB6-398D-4CDA-8BEC-B8239DF67B9C}" type="parTrans" cxnId="{41C3B7F8-1247-460E-9122-02A434E96E87}">
      <dgm:prSet/>
      <dgm:spPr/>
      <dgm:t>
        <a:bodyPr/>
        <a:lstStyle/>
        <a:p>
          <a:endParaRPr lang="ru-RU"/>
        </a:p>
      </dgm:t>
    </dgm:pt>
    <dgm:pt modelId="{7678EE1D-FF3E-4189-9BE8-1286A2EA739C}" type="sibTrans" cxnId="{41C3B7F8-1247-460E-9122-02A434E96E87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D78FA6EE-EE26-460C-9C53-983C64D609FE}">
      <dgm:prSet custT="1"/>
      <dgm:spPr>
        <a:solidFill>
          <a:srgbClr val="00B0F0"/>
        </a:solidFill>
      </dgm:spPr>
      <dgm:t>
        <a:bodyPr/>
        <a:lstStyle/>
        <a:p>
          <a:r>
            <a:rPr lang="ru-RU" sz="5400" b="1" dirty="0" smtClean="0">
              <a:solidFill>
                <a:srgbClr val="FF0000"/>
              </a:solidFill>
            </a:rPr>
            <a:t>!!!</a:t>
          </a:r>
          <a:endParaRPr lang="ru-RU" sz="5400" b="1" dirty="0">
            <a:solidFill>
              <a:srgbClr val="FF0000"/>
            </a:solidFill>
          </a:endParaRPr>
        </a:p>
      </dgm:t>
    </dgm:pt>
    <dgm:pt modelId="{B56E74C2-7DE9-46B1-82ED-05F972542E22}" type="parTrans" cxnId="{3FD95854-CD12-4FE4-B645-EFC30BB97B85}">
      <dgm:prSet/>
      <dgm:spPr/>
      <dgm:t>
        <a:bodyPr/>
        <a:lstStyle/>
        <a:p>
          <a:endParaRPr lang="ru-RU"/>
        </a:p>
      </dgm:t>
    </dgm:pt>
    <dgm:pt modelId="{F5BCF15D-0FEC-4BD0-8068-813AEF74B231}" type="sibTrans" cxnId="{3FD95854-CD12-4FE4-B645-EFC30BB97B85}">
      <dgm:prSet/>
      <dgm:spPr/>
      <dgm:t>
        <a:bodyPr/>
        <a:lstStyle/>
        <a:p>
          <a:endParaRPr lang="ru-RU"/>
        </a:p>
      </dgm:t>
    </dgm:pt>
    <dgm:pt modelId="{970DC1F8-621E-4CE6-B369-1B3D731F21CD}" type="pres">
      <dgm:prSet presAssocID="{F8CB9E41-62C3-4A16-A44C-77E14E6104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78FEE-1AF1-4E92-A8CF-806D65B9A7D6}" type="pres">
      <dgm:prSet presAssocID="{A7C473CE-D2D0-45E8-8E28-DD938B689039}" presName="node" presStyleLbl="node1" presStyleIdx="0" presStyleCnt="4" custScaleX="148773" custScaleY="143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183D4-38F2-448F-9E0B-E8040EECA0E1}" type="pres">
      <dgm:prSet presAssocID="{F24EC079-BF0B-4CF4-B543-E84F24687C43}" presName="spacerL" presStyleCnt="0"/>
      <dgm:spPr/>
    </dgm:pt>
    <dgm:pt modelId="{3AA73120-DF90-4E7D-A91F-9D902FC52CCA}" type="pres">
      <dgm:prSet presAssocID="{F24EC079-BF0B-4CF4-B543-E84F24687C4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3E77546-37C8-4292-A4B7-CD8D88055EC9}" type="pres">
      <dgm:prSet presAssocID="{F24EC079-BF0B-4CF4-B543-E84F24687C43}" presName="spacerR" presStyleCnt="0"/>
      <dgm:spPr/>
    </dgm:pt>
    <dgm:pt modelId="{7A03EAAE-B5AB-4885-9CA8-2C2B5711E357}" type="pres">
      <dgm:prSet presAssocID="{FDCF3221-81BA-401F-8CDE-E740A0C9E629}" presName="node" presStyleLbl="node1" presStyleIdx="1" presStyleCnt="4" custScaleX="136016" custScaleY="124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5F14D-660D-4812-9BA2-757FEF9DE700}" type="pres">
      <dgm:prSet presAssocID="{9EED7AE9-C17F-4B30-B227-AE8F913E59DC}" presName="spacerL" presStyleCnt="0"/>
      <dgm:spPr/>
    </dgm:pt>
    <dgm:pt modelId="{17B990D8-E067-413B-9DB6-D4BC329BA4E8}" type="pres">
      <dgm:prSet presAssocID="{9EED7AE9-C17F-4B30-B227-AE8F913E59D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8467B3D-FDB4-4C30-BCBF-99C1E1ACE164}" type="pres">
      <dgm:prSet presAssocID="{9EED7AE9-C17F-4B30-B227-AE8F913E59DC}" presName="spacerR" presStyleCnt="0"/>
      <dgm:spPr/>
    </dgm:pt>
    <dgm:pt modelId="{169B8AD2-2606-45C7-8AA5-A3CF1903C02D}" type="pres">
      <dgm:prSet presAssocID="{46E2EC64-6768-412C-99B4-8233025CA537}" presName="node" presStyleLbl="node1" presStyleIdx="2" presStyleCnt="4" custScaleX="126230" custScaleY="115708" custLinFactNeighborX="-18423" custLinFactNeighborY="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F3AED-9D3D-4B36-98C7-61A3816F570B}" type="pres">
      <dgm:prSet presAssocID="{7678EE1D-FF3E-4189-9BE8-1286A2EA739C}" presName="spacerL" presStyleCnt="0"/>
      <dgm:spPr/>
    </dgm:pt>
    <dgm:pt modelId="{A6B514AC-5C05-47BA-B07E-FC908BE1A7B1}" type="pres">
      <dgm:prSet presAssocID="{7678EE1D-FF3E-4189-9BE8-1286A2EA739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AC64559-8925-490F-90F8-676270581FA5}" type="pres">
      <dgm:prSet presAssocID="{7678EE1D-FF3E-4189-9BE8-1286A2EA739C}" presName="spacerR" presStyleCnt="0"/>
      <dgm:spPr/>
    </dgm:pt>
    <dgm:pt modelId="{10C7827C-C051-4809-8186-2BC262D77255}" type="pres">
      <dgm:prSet presAssocID="{D78FA6EE-EE26-460C-9C53-983C64D609FE}" presName="node" presStyleLbl="node1" presStyleIdx="3" presStyleCnt="4" custLinFactNeighborX="77015" custLinFactNeighborY="-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5A689F-0DE1-49F7-B099-3ACB617907B3}" type="presOf" srcId="{F8CB9E41-62C3-4A16-A44C-77E14E6104AA}" destId="{970DC1F8-621E-4CE6-B369-1B3D731F21CD}" srcOrd="0" destOrd="0" presId="urn:microsoft.com/office/officeart/2005/8/layout/equation1"/>
    <dgm:cxn modelId="{A5EB52BE-1008-473B-8AFF-832C1CC4E053}" srcId="{F8CB9E41-62C3-4A16-A44C-77E14E6104AA}" destId="{A7C473CE-D2D0-45E8-8E28-DD938B689039}" srcOrd="0" destOrd="0" parTransId="{93C80F37-0CF8-4221-8C2D-2AA01D2EB9AF}" sibTransId="{F24EC079-BF0B-4CF4-B543-E84F24687C43}"/>
    <dgm:cxn modelId="{879ADE20-F3C9-4DAD-B559-819A9C188E7D}" type="presOf" srcId="{46E2EC64-6768-412C-99B4-8233025CA537}" destId="{169B8AD2-2606-45C7-8AA5-A3CF1903C02D}" srcOrd="0" destOrd="0" presId="urn:microsoft.com/office/officeart/2005/8/layout/equation1"/>
    <dgm:cxn modelId="{BC4E11BB-3F71-453C-B19D-B5233FE1E05E}" type="presOf" srcId="{D78FA6EE-EE26-460C-9C53-983C64D609FE}" destId="{10C7827C-C051-4809-8186-2BC262D77255}" srcOrd="0" destOrd="0" presId="urn:microsoft.com/office/officeart/2005/8/layout/equation1"/>
    <dgm:cxn modelId="{4B2646B0-C19B-4993-9D2C-97021EB955B6}" type="presOf" srcId="{FDCF3221-81BA-401F-8CDE-E740A0C9E629}" destId="{7A03EAAE-B5AB-4885-9CA8-2C2B5711E357}" srcOrd="0" destOrd="0" presId="urn:microsoft.com/office/officeart/2005/8/layout/equation1"/>
    <dgm:cxn modelId="{3FD95854-CD12-4FE4-B645-EFC30BB97B85}" srcId="{F8CB9E41-62C3-4A16-A44C-77E14E6104AA}" destId="{D78FA6EE-EE26-460C-9C53-983C64D609FE}" srcOrd="3" destOrd="0" parTransId="{B56E74C2-7DE9-46B1-82ED-05F972542E22}" sibTransId="{F5BCF15D-0FEC-4BD0-8068-813AEF74B231}"/>
    <dgm:cxn modelId="{12ADDAD6-1BCC-445D-A27B-6969DDA121BD}" srcId="{F8CB9E41-62C3-4A16-A44C-77E14E6104AA}" destId="{FDCF3221-81BA-401F-8CDE-E740A0C9E629}" srcOrd="1" destOrd="0" parTransId="{D72F7CB4-E4F5-4C18-BEA2-FBB909E6553E}" sibTransId="{9EED7AE9-C17F-4B30-B227-AE8F913E59DC}"/>
    <dgm:cxn modelId="{8F18ACAB-4F22-4452-B292-4B0A22E7FBF4}" type="presOf" srcId="{F24EC079-BF0B-4CF4-B543-E84F24687C43}" destId="{3AA73120-DF90-4E7D-A91F-9D902FC52CCA}" srcOrd="0" destOrd="0" presId="urn:microsoft.com/office/officeart/2005/8/layout/equation1"/>
    <dgm:cxn modelId="{6C902224-8D7C-4C50-9CFD-8BFE8F79C2AA}" type="presOf" srcId="{9EED7AE9-C17F-4B30-B227-AE8F913E59DC}" destId="{17B990D8-E067-413B-9DB6-D4BC329BA4E8}" srcOrd="0" destOrd="0" presId="urn:microsoft.com/office/officeart/2005/8/layout/equation1"/>
    <dgm:cxn modelId="{41C3B7F8-1247-460E-9122-02A434E96E87}" srcId="{F8CB9E41-62C3-4A16-A44C-77E14E6104AA}" destId="{46E2EC64-6768-412C-99B4-8233025CA537}" srcOrd="2" destOrd="0" parTransId="{B0D65BB6-398D-4CDA-8BEC-B8239DF67B9C}" sibTransId="{7678EE1D-FF3E-4189-9BE8-1286A2EA739C}"/>
    <dgm:cxn modelId="{EBBF5895-8940-470A-809E-2A64AB1EB089}" type="presOf" srcId="{7678EE1D-FF3E-4189-9BE8-1286A2EA739C}" destId="{A6B514AC-5C05-47BA-B07E-FC908BE1A7B1}" srcOrd="0" destOrd="0" presId="urn:microsoft.com/office/officeart/2005/8/layout/equation1"/>
    <dgm:cxn modelId="{6BA29B52-D242-4ED2-ABA1-BF40EB1DA16D}" type="presOf" srcId="{A7C473CE-D2D0-45E8-8E28-DD938B689039}" destId="{9CF78FEE-1AF1-4E92-A8CF-806D65B9A7D6}" srcOrd="0" destOrd="0" presId="urn:microsoft.com/office/officeart/2005/8/layout/equation1"/>
    <dgm:cxn modelId="{F49A0C84-FA44-455F-898F-2A6E32746046}" type="presParOf" srcId="{970DC1F8-621E-4CE6-B369-1B3D731F21CD}" destId="{9CF78FEE-1AF1-4E92-A8CF-806D65B9A7D6}" srcOrd="0" destOrd="0" presId="urn:microsoft.com/office/officeart/2005/8/layout/equation1"/>
    <dgm:cxn modelId="{6AA7AF2F-D6CA-477C-8245-82F84EBEF8FF}" type="presParOf" srcId="{970DC1F8-621E-4CE6-B369-1B3D731F21CD}" destId="{063183D4-38F2-448F-9E0B-E8040EECA0E1}" srcOrd="1" destOrd="0" presId="urn:microsoft.com/office/officeart/2005/8/layout/equation1"/>
    <dgm:cxn modelId="{8F9BB3BA-6E82-4C41-A21F-AC07EF1EF888}" type="presParOf" srcId="{970DC1F8-621E-4CE6-B369-1B3D731F21CD}" destId="{3AA73120-DF90-4E7D-A91F-9D902FC52CCA}" srcOrd="2" destOrd="0" presId="urn:microsoft.com/office/officeart/2005/8/layout/equation1"/>
    <dgm:cxn modelId="{A2382135-EC5A-40A0-A298-B20AA9356779}" type="presParOf" srcId="{970DC1F8-621E-4CE6-B369-1B3D731F21CD}" destId="{D3E77546-37C8-4292-A4B7-CD8D88055EC9}" srcOrd="3" destOrd="0" presId="urn:microsoft.com/office/officeart/2005/8/layout/equation1"/>
    <dgm:cxn modelId="{0ABFEBC2-2203-4070-A964-57B0D8786685}" type="presParOf" srcId="{970DC1F8-621E-4CE6-B369-1B3D731F21CD}" destId="{7A03EAAE-B5AB-4885-9CA8-2C2B5711E357}" srcOrd="4" destOrd="0" presId="urn:microsoft.com/office/officeart/2005/8/layout/equation1"/>
    <dgm:cxn modelId="{CCE7802B-03D4-4870-A4EC-3B11B04F3B3B}" type="presParOf" srcId="{970DC1F8-621E-4CE6-B369-1B3D731F21CD}" destId="{6F95F14D-660D-4812-9BA2-757FEF9DE700}" srcOrd="5" destOrd="0" presId="urn:microsoft.com/office/officeart/2005/8/layout/equation1"/>
    <dgm:cxn modelId="{AB8F0624-18B4-4426-8602-6D81D4D40557}" type="presParOf" srcId="{970DC1F8-621E-4CE6-B369-1B3D731F21CD}" destId="{17B990D8-E067-413B-9DB6-D4BC329BA4E8}" srcOrd="6" destOrd="0" presId="urn:microsoft.com/office/officeart/2005/8/layout/equation1"/>
    <dgm:cxn modelId="{7C3E49C8-03FC-47BF-852A-AFAC9800DA3E}" type="presParOf" srcId="{970DC1F8-621E-4CE6-B369-1B3D731F21CD}" destId="{F8467B3D-FDB4-4C30-BCBF-99C1E1ACE164}" srcOrd="7" destOrd="0" presId="urn:microsoft.com/office/officeart/2005/8/layout/equation1"/>
    <dgm:cxn modelId="{CD8C71FF-9E29-4483-9EEB-C7E13F5E1A5D}" type="presParOf" srcId="{970DC1F8-621E-4CE6-B369-1B3D731F21CD}" destId="{169B8AD2-2606-45C7-8AA5-A3CF1903C02D}" srcOrd="8" destOrd="0" presId="urn:microsoft.com/office/officeart/2005/8/layout/equation1"/>
    <dgm:cxn modelId="{00CD1422-05F1-4A61-B977-D267D2A62D68}" type="presParOf" srcId="{970DC1F8-621E-4CE6-B369-1B3D731F21CD}" destId="{776F3AED-9D3D-4B36-98C7-61A3816F570B}" srcOrd="9" destOrd="0" presId="urn:microsoft.com/office/officeart/2005/8/layout/equation1"/>
    <dgm:cxn modelId="{A43CDCA8-74E1-4565-8CDC-359DDA2A3C70}" type="presParOf" srcId="{970DC1F8-621E-4CE6-B369-1B3D731F21CD}" destId="{A6B514AC-5C05-47BA-B07E-FC908BE1A7B1}" srcOrd="10" destOrd="0" presId="urn:microsoft.com/office/officeart/2005/8/layout/equation1"/>
    <dgm:cxn modelId="{5589FB80-477F-4C9E-BCE6-A6255A8F4744}" type="presParOf" srcId="{970DC1F8-621E-4CE6-B369-1B3D731F21CD}" destId="{DAC64559-8925-490F-90F8-676270581FA5}" srcOrd="11" destOrd="0" presId="urn:microsoft.com/office/officeart/2005/8/layout/equation1"/>
    <dgm:cxn modelId="{89932397-E02A-4D76-84F4-623A8D7D15BB}" type="presParOf" srcId="{970DC1F8-621E-4CE6-B369-1B3D731F21CD}" destId="{10C7827C-C051-4809-8186-2BC262D77255}" srcOrd="12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0F7C21-9FC1-402F-9B94-2CAAA66599D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563A090-8562-46ED-BF5A-F9B560E7062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России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разрабатываются законопроекты о том, чтобы приравнять электронные сигареты к обычным, запретить их продажу несовершеннолетним; запретить говорить в рекламе, что </a:t>
          </a:r>
          <a:r>
            <a:rPr lang="ru-RU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вейп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безвреден или наносит меньший вред здоровью, чем курение обычных сигарет; наложить запрет на использование </a:t>
          </a:r>
          <a:r>
            <a:rPr lang="ru-RU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вейпов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 общественных местах (в том числе в магазинах, где их продают)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EEECA3-3CBF-48CC-ADEB-6B9878104F43}" type="parTrans" cxnId="{F15248B2-B068-496E-8938-B1F2B7E53244}">
      <dgm:prSet/>
      <dgm:spPr/>
      <dgm:t>
        <a:bodyPr/>
        <a:lstStyle/>
        <a:p>
          <a:endParaRPr lang="ru-RU"/>
        </a:p>
      </dgm:t>
    </dgm:pt>
    <dgm:pt modelId="{2E9D722A-5F3C-4A1F-B1F9-D0335FA0464A}" type="sibTrans" cxnId="{F15248B2-B068-496E-8938-B1F2B7E53244}">
      <dgm:prSet/>
      <dgm:spPr/>
      <dgm:t>
        <a:bodyPr/>
        <a:lstStyle/>
        <a:p>
          <a:endParaRPr lang="ru-RU"/>
        </a:p>
      </dgm:t>
    </dgm:pt>
    <dgm:pt modelId="{8A19EE88-BB53-4662-89A8-3275351D2BCA}">
      <dgm:prSet phldrT="[Текст]" custT="1"/>
      <dgm:spPr>
        <a:solidFill>
          <a:srgbClr val="00B0F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мае 2016 года в 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США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вовсе ввели запрет на продажу электронных сигарет лицам младше 18 лет. Кроме того, производителей обязали регистрировать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свои изделия и жидкости (включая их составные части), попутно проверяя и доказывая их безопасность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849742-3678-4FD8-BF2D-79BFB42D94E1}" type="parTrans" cxnId="{43909DBD-E807-4C51-8945-07F0C4EEC288}">
      <dgm:prSet/>
      <dgm:spPr/>
      <dgm:t>
        <a:bodyPr/>
        <a:lstStyle/>
        <a:p>
          <a:endParaRPr lang="ru-RU"/>
        </a:p>
      </dgm:t>
    </dgm:pt>
    <dgm:pt modelId="{B41131E5-B253-4255-B91F-8C5FEE888E42}" type="sibTrans" cxnId="{43909DBD-E807-4C51-8945-07F0C4EEC288}">
      <dgm:prSet/>
      <dgm:spPr/>
      <dgm:t>
        <a:bodyPr/>
        <a:lstStyle/>
        <a:p>
          <a:endParaRPr lang="ru-RU"/>
        </a:p>
      </dgm:t>
    </dgm:pt>
    <dgm:pt modelId="{FF2A1779-B6D9-43F3-9FC9-A61E4322499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Новой Зеландии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содержащие никотин жидкости для вейпов полностью запрещены. В 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Бразилии, Канаде, Дании, Израиле, Австрии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введен запрет на электронные сигареты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F394D-113B-47A1-BD1B-8FD8ABF625B4}" type="parTrans" cxnId="{B351502C-753A-4797-A430-2C8A468F3E83}">
      <dgm:prSet/>
      <dgm:spPr/>
      <dgm:t>
        <a:bodyPr/>
        <a:lstStyle/>
        <a:p>
          <a:endParaRPr lang="ru-RU"/>
        </a:p>
      </dgm:t>
    </dgm:pt>
    <dgm:pt modelId="{74C542EB-1616-472B-A0EF-3E8E96A8CD5C}" type="sibTrans" cxnId="{B351502C-753A-4797-A430-2C8A468F3E83}">
      <dgm:prSet/>
      <dgm:spPr/>
      <dgm:t>
        <a:bodyPr/>
        <a:lstStyle/>
        <a:p>
          <a:endParaRPr lang="ru-RU"/>
        </a:p>
      </dgm:t>
    </dgm:pt>
    <dgm:pt modelId="{464DD861-EC9E-4DA3-9F6D-2E294ACF971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Ученые из </a:t>
          </a:r>
          <a:r>
            <a:rPr lang="ru-RU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Baptist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 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Гонконге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пришли к выводу, что в них содержатся вещества, вызывающие рак, и антипирены (компоненты для огнезащиты). Исследователи призвали власть полностью запретить электронные сигареты, а некоторые эксперты заявили о необходимости обеспечивать покупателей более подробными сведениями о вреде содержащихся в устройствах компонентов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483F9-66B2-4B31-AA90-EAFF45B887B6}" type="parTrans" cxnId="{F938BA1F-F018-4B6D-9BB1-93C66EDD2191}">
      <dgm:prSet/>
      <dgm:spPr/>
      <dgm:t>
        <a:bodyPr/>
        <a:lstStyle/>
        <a:p>
          <a:endParaRPr lang="ru-RU"/>
        </a:p>
      </dgm:t>
    </dgm:pt>
    <dgm:pt modelId="{9432D980-ED91-4853-8D75-EFA1B7B06E7E}" type="sibTrans" cxnId="{F938BA1F-F018-4B6D-9BB1-93C66EDD2191}">
      <dgm:prSet/>
      <dgm:spPr/>
      <dgm:t>
        <a:bodyPr/>
        <a:lstStyle/>
        <a:p>
          <a:endParaRPr lang="ru-RU"/>
        </a:p>
      </dgm:t>
    </dgm:pt>
    <dgm:pt modelId="{46B199C7-C1A6-4805-AAD1-281F314CB63E}" type="pres">
      <dgm:prSet presAssocID="{3F0F7C21-9FC1-402F-9B94-2CAAA66599D2}" presName="linearFlow" presStyleCnt="0">
        <dgm:presLayoutVars>
          <dgm:dir/>
          <dgm:resizeHandles val="exact"/>
        </dgm:presLayoutVars>
      </dgm:prSet>
      <dgm:spPr/>
    </dgm:pt>
    <dgm:pt modelId="{15F76E95-161E-4B2E-8459-1154CD57E540}" type="pres">
      <dgm:prSet presAssocID="{7563A090-8562-46ED-BF5A-F9B560E7062A}" presName="composite" presStyleCnt="0"/>
      <dgm:spPr/>
    </dgm:pt>
    <dgm:pt modelId="{4E5063B8-CD5B-4D6B-A582-4A51B047A22C}" type="pres">
      <dgm:prSet presAssocID="{7563A090-8562-46ED-BF5A-F9B560E7062A}" presName="imgShp" presStyleLbl="fgImgPlace1" presStyleIdx="0" presStyleCnt="4" custScaleX="93172" custScaleY="84527" custLinFactX="-45155" custLinFactNeighborX="-100000" custLinFactNeighborY="82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759632-8FAF-4420-A86C-F67B9590E3FB}" type="pres">
      <dgm:prSet presAssocID="{7563A090-8562-46ED-BF5A-F9B560E7062A}" presName="txShp" presStyleLbl="node1" presStyleIdx="0" presStyleCnt="4" custScaleX="147226" custScaleY="162026" custLinFactNeighborX="1122" custLinFactNeighborY="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1E426-56CC-4D22-816E-6A6F61168E7D}" type="pres">
      <dgm:prSet presAssocID="{2E9D722A-5F3C-4A1F-B1F9-D0335FA0464A}" presName="spacing" presStyleCnt="0"/>
      <dgm:spPr/>
    </dgm:pt>
    <dgm:pt modelId="{A318EE99-2003-457B-A400-55AD6C0E8E71}" type="pres">
      <dgm:prSet presAssocID="{8A19EE88-BB53-4662-89A8-3275351D2BCA}" presName="composite" presStyleCnt="0"/>
      <dgm:spPr/>
    </dgm:pt>
    <dgm:pt modelId="{1E9627E1-5AED-4AD1-9FE8-72309AAEE892}" type="pres">
      <dgm:prSet presAssocID="{8A19EE88-BB53-4662-89A8-3275351D2BCA}" presName="imgShp" presStyleLbl="fgImgPlace1" presStyleIdx="1" presStyleCnt="4" custScaleX="92714" custScaleY="91623" custLinFactX="-46324" custLinFactNeighborX="-100000" custLinFactNeighborY="5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1BF0AD2-050E-4079-ACA2-0038479E3484}" type="pres">
      <dgm:prSet presAssocID="{8A19EE88-BB53-4662-89A8-3275351D2BCA}" presName="txShp" presStyleLbl="node1" presStyleIdx="1" presStyleCnt="4" custScaleX="149470" custScaleY="121125" custLinFactNeighborX="-694" custLinFactNeighborY="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1B99B-B8B4-4CFC-9D08-D3B3377C5D8C}" type="pres">
      <dgm:prSet presAssocID="{B41131E5-B253-4255-B91F-8C5FEE888E42}" presName="spacing" presStyleCnt="0"/>
      <dgm:spPr/>
    </dgm:pt>
    <dgm:pt modelId="{E8EF1B7D-7F13-4E94-9F2E-E2A8BA575104}" type="pres">
      <dgm:prSet presAssocID="{FF2A1779-B6D9-43F3-9FC9-A61E4322499C}" presName="composite" presStyleCnt="0"/>
      <dgm:spPr/>
    </dgm:pt>
    <dgm:pt modelId="{9D24652F-4C09-4666-A21D-75B7CAA09C3C}" type="pres">
      <dgm:prSet presAssocID="{FF2A1779-B6D9-43F3-9FC9-A61E4322499C}" presName="imgShp" presStyleLbl="fgImgPlace1" presStyleIdx="2" presStyleCnt="4" custScaleX="96094" custScaleY="83094" custLinFactX="-44032" custLinFactNeighborX="-100000" custLinFactNeighborY="-97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3A2E7F4-8DD3-468B-8DC3-51B31CAC26F0}" type="pres">
      <dgm:prSet presAssocID="{FF2A1779-B6D9-43F3-9FC9-A61E4322499C}" presName="txShp" presStyleLbl="node1" presStyleIdx="2" presStyleCnt="4" custScaleX="148816" custScaleY="115908" custLinFactNeighborX="330" custLinFactNeighborY="-11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88D31-438D-46B2-9D9A-27BCD34958E2}" type="pres">
      <dgm:prSet presAssocID="{74C542EB-1616-472B-A0EF-3E8E96A8CD5C}" presName="spacing" presStyleCnt="0"/>
      <dgm:spPr/>
    </dgm:pt>
    <dgm:pt modelId="{277510BC-477F-483A-8583-1E9B7F23C237}" type="pres">
      <dgm:prSet presAssocID="{464DD861-EC9E-4DA3-9F6D-2E294ACF971E}" presName="composite" presStyleCnt="0"/>
      <dgm:spPr/>
    </dgm:pt>
    <dgm:pt modelId="{7BA80B47-CA29-405A-8C1C-C5DE6020BA34}" type="pres">
      <dgm:prSet presAssocID="{464DD861-EC9E-4DA3-9F6D-2E294ACF971E}" presName="imgShp" presStyleLbl="fgImgPlace1" presStyleIdx="3" presStyleCnt="4" custScaleX="84798" custScaleY="88871" custLinFactX="-50282" custLinFactNeighborX="-100000" custLinFactNeighborY="-276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4C18645-069E-4828-BC05-72ACCA9E6640}" type="pres">
      <dgm:prSet presAssocID="{464DD861-EC9E-4DA3-9F6D-2E294ACF971E}" presName="txShp" presStyleLbl="node1" presStyleIdx="3" presStyleCnt="4" custScaleX="149470" custScaleY="186388" custLinFactNeighborX="0" custLinFactNeighborY="-2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615A6F-6C5A-4FA1-B46B-992D33D411A9}" type="presOf" srcId="{464DD861-EC9E-4DA3-9F6D-2E294ACF971E}" destId="{C4C18645-069E-4828-BC05-72ACCA9E6640}" srcOrd="0" destOrd="0" presId="urn:microsoft.com/office/officeart/2005/8/layout/vList3#1"/>
    <dgm:cxn modelId="{F15248B2-B068-496E-8938-B1F2B7E53244}" srcId="{3F0F7C21-9FC1-402F-9B94-2CAAA66599D2}" destId="{7563A090-8562-46ED-BF5A-F9B560E7062A}" srcOrd="0" destOrd="0" parTransId="{DBEEECA3-3CBF-48CC-ADEB-6B9878104F43}" sibTransId="{2E9D722A-5F3C-4A1F-B1F9-D0335FA0464A}"/>
    <dgm:cxn modelId="{B351502C-753A-4797-A430-2C8A468F3E83}" srcId="{3F0F7C21-9FC1-402F-9B94-2CAAA66599D2}" destId="{FF2A1779-B6D9-43F3-9FC9-A61E4322499C}" srcOrd="2" destOrd="0" parTransId="{352F394D-113B-47A1-BD1B-8FD8ABF625B4}" sibTransId="{74C542EB-1616-472B-A0EF-3E8E96A8CD5C}"/>
    <dgm:cxn modelId="{A291FA9C-02AD-4244-A75B-1FB74F3924EA}" type="presOf" srcId="{8A19EE88-BB53-4662-89A8-3275351D2BCA}" destId="{11BF0AD2-050E-4079-ACA2-0038479E3484}" srcOrd="0" destOrd="0" presId="urn:microsoft.com/office/officeart/2005/8/layout/vList3#1"/>
    <dgm:cxn modelId="{21B5297D-A7BC-4F5C-A97B-747E2B840A55}" type="presOf" srcId="{3F0F7C21-9FC1-402F-9B94-2CAAA66599D2}" destId="{46B199C7-C1A6-4805-AAD1-281F314CB63E}" srcOrd="0" destOrd="0" presId="urn:microsoft.com/office/officeart/2005/8/layout/vList3#1"/>
    <dgm:cxn modelId="{83088041-1DD8-4CC2-8DB6-265FB2D87C30}" type="presOf" srcId="{7563A090-8562-46ED-BF5A-F9B560E7062A}" destId="{72759632-8FAF-4420-A86C-F67B9590E3FB}" srcOrd="0" destOrd="0" presId="urn:microsoft.com/office/officeart/2005/8/layout/vList3#1"/>
    <dgm:cxn modelId="{43909DBD-E807-4C51-8945-07F0C4EEC288}" srcId="{3F0F7C21-9FC1-402F-9B94-2CAAA66599D2}" destId="{8A19EE88-BB53-4662-89A8-3275351D2BCA}" srcOrd="1" destOrd="0" parTransId="{56849742-3678-4FD8-BF2D-79BFB42D94E1}" sibTransId="{B41131E5-B253-4255-B91F-8C5FEE888E42}"/>
    <dgm:cxn modelId="{1D1EEEB7-ED21-4019-BD2A-7C0E6CC900D3}" type="presOf" srcId="{FF2A1779-B6D9-43F3-9FC9-A61E4322499C}" destId="{C3A2E7F4-8DD3-468B-8DC3-51B31CAC26F0}" srcOrd="0" destOrd="0" presId="urn:microsoft.com/office/officeart/2005/8/layout/vList3#1"/>
    <dgm:cxn modelId="{F938BA1F-F018-4B6D-9BB1-93C66EDD2191}" srcId="{3F0F7C21-9FC1-402F-9B94-2CAAA66599D2}" destId="{464DD861-EC9E-4DA3-9F6D-2E294ACF971E}" srcOrd="3" destOrd="0" parTransId="{FCB483F9-66B2-4B31-AA90-EAFF45B887B6}" sibTransId="{9432D980-ED91-4853-8D75-EFA1B7B06E7E}"/>
    <dgm:cxn modelId="{353A181B-424D-46B5-80B8-471FF3397C00}" type="presParOf" srcId="{46B199C7-C1A6-4805-AAD1-281F314CB63E}" destId="{15F76E95-161E-4B2E-8459-1154CD57E540}" srcOrd="0" destOrd="0" presId="urn:microsoft.com/office/officeart/2005/8/layout/vList3#1"/>
    <dgm:cxn modelId="{B6E32ACE-5A77-4C54-8CED-7245A65E531A}" type="presParOf" srcId="{15F76E95-161E-4B2E-8459-1154CD57E540}" destId="{4E5063B8-CD5B-4D6B-A582-4A51B047A22C}" srcOrd="0" destOrd="0" presId="urn:microsoft.com/office/officeart/2005/8/layout/vList3#1"/>
    <dgm:cxn modelId="{A43D3C5E-7152-44F6-99DC-937BB0F9F014}" type="presParOf" srcId="{15F76E95-161E-4B2E-8459-1154CD57E540}" destId="{72759632-8FAF-4420-A86C-F67B9590E3FB}" srcOrd="1" destOrd="0" presId="urn:microsoft.com/office/officeart/2005/8/layout/vList3#1"/>
    <dgm:cxn modelId="{D949FC85-FEC5-4C73-BC4F-7CEAF783AB4B}" type="presParOf" srcId="{46B199C7-C1A6-4805-AAD1-281F314CB63E}" destId="{8A31E426-56CC-4D22-816E-6A6F61168E7D}" srcOrd="1" destOrd="0" presId="urn:microsoft.com/office/officeart/2005/8/layout/vList3#1"/>
    <dgm:cxn modelId="{5CE5AAFA-48ED-44F0-BDF1-D951D478942C}" type="presParOf" srcId="{46B199C7-C1A6-4805-AAD1-281F314CB63E}" destId="{A318EE99-2003-457B-A400-55AD6C0E8E71}" srcOrd="2" destOrd="0" presId="urn:microsoft.com/office/officeart/2005/8/layout/vList3#1"/>
    <dgm:cxn modelId="{3542138B-9140-49E6-B19F-2FA643EEAB60}" type="presParOf" srcId="{A318EE99-2003-457B-A400-55AD6C0E8E71}" destId="{1E9627E1-5AED-4AD1-9FE8-72309AAEE892}" srcOrd="0" destOrd="0" presId="urn:microsoft.com/office/officeart/2005/8/layout/vList3#1"/>
    <dgm:cxn modelId="{56E045F2-CF2A-4B5E-86B9-33F9AF6D8CCF}" type="presParOf" srcId="{A318EE99-2003-457B-A400-55AD6C0E8E71}" destId="{11BF0AD2-050E-4079-ACA2-0038479E3484}" srcOrd="1" destOrd="0" presId="urn:microsoft.com/office/officeart/2005/8/layout/vList3#1"/>
    <dgm:cxn modelId="{6F86CAD8-6815-4FCA-B576-7A02A98F21BF}" type="presParOf" srcId="{46B199C7-C1A6-4805-AAD1-281F314CB63E}" destId="{FA81B99B-B8B4-4CFC-9D08-D3B3377C5D8C}" srcOrd="3" destOrd="0" presId="urn:microsoft.com/office/officeart/2005/8/layout/vList3#1"/>
    <dgm:cxn modelId="{691AD44A-2E7A-459F-BD7C-2560C8B58526}" type="presParOf" srcId="{46B199C7-C1A6-4805-AAD1-281F314CB63E}" destId="{E8EF1B7D-7F13-4E94-9F2E-E2A8BA575104}" srcOrd="4" destOrd="0" presId="urn:microsoft.com/office/officeart/2005/8/layout/vList3#1"/>
    <dgm:cxn modelId="{7EFACE7B-0266-4559-B2D6-4664272FA43C}" type="presParOf" srcId="{E8EF1B7D-7F13-4E94-9F2E-E2A8BA575104}" destId="{9D24652F-4C09-4666-A21D-75B7CAA09C3C}" srcOrd="0" destOrd="0" presId="urn:microsoft.com/office/officeart/2005/8/layout/vList3#1"/>
    <dgm:cxn modelId="{EB540CC0-AC82-4FAC-B2A6-C22F5B4B496A}" type="presParOf" srcId="{E8EF1B7D-7F13-4E94-9F2E-E2A8BA575104}" destId="{C3A2E7F4-8DD3-468B-8DC3-51B31CAC26F0}" srcOrd="1" destOrd="0" presId="urn:microsoft.com/office/officeart/2005/8/layout/vList3#1"/>
    <dgm:cxn modelId="{C4F61971-6159-40CE-844B-A2B5D226F819}" type="presParOf" srcId="{46B199C7-C1A6-4805-AAD1-281F314CB63E}" destId="{40888D31-438D-46B2-9D9A-27BCD34958E2}" srcOrd="5" destOrd="0" presId="urn:microsoft.com/office/officeart/2005/8/layout/vList3#1"/>
    <dgm:cxn modelId="{DFBF97AA-4CAE-47AC-9C2D-1A116CB64EF2}" type="presParOf" srcId="{46B199C7-C1A6-4805-AAD1-281F314CB63E}" destId="{277510BC-477F-483A-8583-1E9B7F23C237}" srcOrd="6" destOrd="0" presId="urn:microsoft.com/office/officeart/2005/8/layout/vList3#1"/>
    <dgm:cxn modelId="{372753EA-F4EF-4A69-B865-4D0045896D0A}" type="presParOf" srcId="{277510BC-477F-483A-8583-1E9B7F23C237}" destId="{7BA80B47-CA29-405A-8C1C-C5DE6020BA34}" srcOrd="0" destOrd="0" presId="urn:microsoft.com/office/officeart/2005/8/layout/vList3#1"/>
    <dgm:cxn modelId="{AF98C557-1719-4F97-8AC6-EBB1714B9026}" type="presParOf" srcId="{277510BC-477F-483A-8583-1E9B7F23C237}" destId="{C4C18645-069E-4828-BC05-72ACCA9E6640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B5C16F-8AB4-44A1-91A0-8F3CBF9BBE49}">
      <dsp:nvSpPr>
        <dsp:cNvPr id="0" name=""/>
        <dsp:cNvSpPr/>
      </dsp:nvSpPr>
      <dsp:spPr>
        <a:xfrm>
          <a:off x="-5569480" y="-909146"/>
          <a:ext cx="6754841" cy="6630193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D4E6C-C6B2-48E0-93B7-EB64ACEB18DA}">
      <dsp:nvSpPr>
        <dsp:cNvPr id="0" name=""/>
        <dsp:cNvSpPr/>
      </dsp:nvSpPr>
      <dsp:spPr>
        <a:xfrm>
          <a:off x="395653" y="259358"/>
          <a:ext cx="5656238" cy="5185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75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Это модно, стильно и безопасно</a:t>
          </a:r>
          <a:endParaRPr lang="ru-RU" sz="1400" kern="1200" dirty="0"/>
        </a:p>
      </dsp:txBody>
      <dsp:txXfrm>
        <a:off x="395653" y="259358"/>
        <a:ext cx="5656238" cy="518519"/>
      </dsp:txXfrm>
    </dsp:sp>
    <dsp:sp modelId="{998ADA87-8798-4549-B714-7AB1653B1D0A}">
      <dsp:nvSpPr>
        <dsp:cNvPr id="0" name=""/>
        <dsp:cNvSpPr/>
      </dsp:nvSpPr>
      <dsp:spPr>
        <a:xfrm>
          <a:off x="71579" y="194543"/>
          <a:ext cx="648148" cy="648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B676C-F598-4C42-BE26-869C5D0CF716}">
      <dsp:nvSpPr>
        <dsp:cNvPr id="0" name=""/>
        <dsp:cNvSpPr/>
      </dsp:nvSpPr>
      <dsp:spPr>
        <a:xfrm>
          <a:off x="822171" y="1037038"/>
          <a:ext cx="5229721" cy="5185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75" tIns="45720" rIns="45720" bIns="457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Это способ самовыражения </a:t>
          </a:r>
          <a:endParaRPr lang="ru-RU" sz="1800" kern="1200" dirty="0"/>
        </a:p>
      </dsp:txBody>
      <dsp:txXfrm>
        <a:off x="822171" y="1037038"/>
        <a:ext cx="5229721" cy="518519"/>
      </dsp:txXfrm>
    </dsp:sp>
    <dsp:sp modelId="{79B1C7F2-F021-422A-ACA7-AC664522C0C0}">
      <dsp:nvSpPr>
        <dsp:cNvPr id="0" name=""/>
        <dsp:cNvSpPr/>
      </dsp:nvSpPr>
      <dsp:spPr>
        <a:xfrm>
          <a:off x="498096" y="972223"/>
          <a:ext cx="648148" cy="648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AEED6-C3BD-42A1-8758-D7CF0C5F2BB1}">
      <dsp:nvSpPr>
        <dsp:cNvPr id="0" name=""/>
        <dsp:cNvSpPr/>
      </dsp:nvSpPr>
      <dsp:spPr>
        <a:xfrm>
          <a:off x="1017206" y="1814718"/>
          <a:ext cx="5034685" cy="5185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7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Подчеркнуть свою индивидуальность </a:t>
          </a:r>
          <a:endParaRPr lang="ru-RU" sz="1800" kern="1200" dirty="0"/>
        </a:p>
      </dsp:txBody>
      <dsp:txXfrm>
        <a:off x="1017206" y="1814718"/>
        <a:ext cx="5034685" cy="518519"/>
      </dsp:txXfrm>
    </dsp:sp>
    <dsp:sp modelId="{6DFC739E-6E3D-40F8-849E-8A318FF8A691}">
      <dsp:nvSpPr>
        <dsp:cNvPr id="0" name=""/>
        <dsp:cNvSpPr/>
      </dsp:nvSpPr>
      <dsp:spPr>
        <a:xfrm>
          <a:off x="693132" y="1749903"/>
          <a:ext cx="648148" cy="648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31BDD-4350-4322-9633-6326913172A4}">
      <dsp:nvSpPr>
        <dsp:cNvPr id="0" name=""/>
        <dsp:cNvSpPr/>
      </dsp:nvSpPr>
      <dsp:spPr>
        <a:xfrm>
          <a:off x="1017206" y="2591906"/>
          <a:ext cx="5034685" cy="5185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7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Чувствовать себя частью группы</a:t>
          </a:r>
          <a:endParaRPr lang="ru-RU" sz="1800" kern="1200" dirty="0"/>
        </a:p>
      </dsp:txBody>
      <dsp:txXfrm>
        <a:off x="1017206" y="2591906"/>
        <a:ext cx="5034685" cy="518519"/>
      </dsp:txXfrm>
    </dsp:sp>
    <dsp:sp modelId="{6BA308F7-C9A6-43D6-9DBC-02C648FA8312}">
      <dsp:nvSpPr>
        <dsp:cNvPr id="0" name=""/>
        <dsp:cNvSpPr/>
      </dsp:nvSpPr>
      <dsp:spPr>
        <a:xfrm>
          <a:off x="693132" y="2527091"/>
          <a:ext cx="648148" cy="648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276B9-1D8A-4D4A-8F59-9270B1B0C22E}">
      <dsp:nvSpPr>
        <dsp:cNvPr id="0" name=""/>
        <dsp:cNvSpPr/>
      </dsp:nvSpPr>
      <dsp:spPr>
        <a:xfrm>
          <a:off x="822171" y="3369586"/>
          <a:ext cx="5229721" cy="5185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75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Доказать свою независимость от родителей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171" y="3369586"/>
        <a:ext cx="5229721" cy="518519"/>
      </dsp:txXfrm>
    </dsp:sp>
    <dsp:sp modelId="{7BB44587-F34C-44D2-8DE5-C3B4ACA431EB}">
      <dsp:nvSpPr>
        <dsp:cNvPr id="0" name=""/>
        <dsp:cNvSpPr/>
      </dsp:nvSpPr>
      <dsp:spPr>
        <a:xfrm>
          <a:off x="498096" y="3304771"/>
          <a:ext cx="648148" cy="648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23CE7-6D55-4FD9-B893-48C9CB7788EA}">
      <dsp:nvSpPr>
        <dsp:cNvPr id="0" name=""/>
        <dsp:cNvSpPr/>
      </dsp:nvSpPr>
      <dsp:spPr>
        <a:xfrm>
          <a:off x="395653" y="4147266"/>
          <a:ext cx="5656238" cy="5185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75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Чтобы их уважали</a:t>
          </a:r>
          <a:endParaRPr lang="ru-RU" kern="1200" dirty="0"/>
        </a:p>
      </dsp:txBody>
      <dsp:txXfrm>
        <a:off x="395653" y="4147266"/>
        <a:ext cx="5656238" cy="518519"/>
      </dsp:txXfrm>
    </dsp:sp>
    <dsp:sp modelId="{BE5898A0-45A2-434A-9C99-FB0721539C45}">
      <dsp:nvSpPr>
        <dsp:cNvPr id="0" name=""/>
        <dsp:cNvSpPr/>
      </dsp:nvSpPr>
      <dsp:spPr>
        <a:xfrm>
          <a:off x="71579" y="4082451"/>
          <a:ext cx="648148" cy="648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A36B99-57CC-4EBD-9EB9-1ECB9B3D567A}">
      <dsp:nvSpPr>
        <dsp:cNvPr id="0" name=""/>
        <dsp:cNvSpPr/>
      </dsp:nvSpPr>
      <dsp:spPr>
        <a:xfrm>
          <a:off x="2304259" y="576065"/>
          <a:ext cx="3490064" cy="3490064"/>
        </a:xfrm>
        <a:prstGeom prst="blockArc">
          <a:avLst>
            <a:gd name="adj1" fmla="val 10976779"/>
            <a:gd name="adj2" fmla="val 1779580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5C3E8-78E0-4E48-A17B-8FC0587F601E}">
      <dsp:nvSpPr>
        <dsp:cNvPr id="0" name=""/>
        <dsp:cNvSpPr/>
      </dsp:nvSpPr>
      <dsp:spPr>
        <a:xfrm>
          <a:off x="2376247" y="648062"/>
          <a:ext cx="3187615" cy="3490064"/>
        </a:xfrm>
        <a:prstGeom prst="blockArc">
          <a:avLst>
            <a:gd name="adj1" fmla="val 3555700"/>
            <a:gd name="adj2" fmla="val 1184423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331F3-FCBA-4345-9166-02E158E2E135}">
      <dsp:nvSpPr>
        <dsp:cNvPr id="0" name=""/>
        <dsp:cNvSpPr/>
      </dsp:nvSpPr>
      <dsp:spPr>
        <a:xfrm>
          <a:off x="2880305" y="720084"/>
          <a:ext cx="3616963" cy="3490064"/>
        </a:xfrm>
        <a:prstGeom prst="blockArc">
          <a:avLst>
            <a:gd name="adj1" fmla="val 20607236"/>
            <a:gd name="adj2" fmla="val 7145593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DD428-447B-45BE-920F-A649CC811B29}">
      <dsp:nvSpPr>
        <dsp:cNvPr id="0" name=""/>
        <dsp:cNvSpPr/>
      </dsp:nvSpPr>
      <dsp:spPr>
        <a:xfrm>
          <a:off x="2664291" y="504060"/>
          <a:ext cx="3768048" cy="3490064"/>
        </a:xfrm>
        <a:prstGeom prst="blockArc">
          <a:avLst>
            <a:gd name="adj1" fmla="val 14538604"/>
            <a:gd name="adj2" fmla="val 2145317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29EA5-8774-43AF-94BE-9312652EB3A5}">
      <dsp:nvSpPr>
        <dsp:cNvPr id="0" name=""/>
        <dsp:cNvSpPr/>
      </dsp:nvSpPr>
      <dsp:spPr>
        <a:xfrm>
          <a:off x="3104305" y="1210721"/>
          <a:ext cx="2534307" cy="211506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Основные компоненты в составе жидкости для вейпа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104305" y="1210721"/>
        <a:ext cx="2534307" cy="2115060"/>
      </dsp:txXfrm>
    </dsp:sp>
    <dsp:sp modelId="{C161234A-7DED-405E-A4FC-A63E4CE3A092}">
      <dsp:nvSpPr>
        <dsp:cNvPr id="0" name=""/>
        <dsp:cNvSpPr/>
      </dsp:nvSpPr>
      <dsp:spPr>
        <a:xfrm>
          <a:off x="3410513" y="523"/>
          <a:ext cx="1963988" cy="112450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Пропилен-гликоль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410513" y="523"/>
        <a:ext cx="1963988" cy="1124502"/>
      </dsp:txXfrm>
    </dsp:sp>
    <dsp:sp modelId="{9E35FB52-4D83-49FC-BC23-5910C566A880}">
      <dsp:nvSpPr>
        <dsp:cNvPr id="0" name=""/>
        <dsp:cNvSpPr/>
      </dsp:nvSpPr>
      <dsp:spPr>
        <a:xfrm>
          <a:off x="5754519" y="1437082"/>
          <a:ext cx="2266131" cy="112450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Аромати</a:t>
          </a:r>
          <a:r>
            <a:rPr lang="ru-RU" sz="2000" b="1" kern="1200" dirty="0" smtClean="0">
              <a:solidFill>
                <a:schemeClr val="tx1"/>
              </a:solidFill>
            </a:rPr>
            <a:t>-затор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754519" y="1437082"/>
        <a:ext cx="2266131" cy="1124502"/>
      </dsp:txXfrm>
    </dsp:sp>
    <dsp:sp modelId="{D35010DB-C68D-4246-B90D-336207E794B1}">
      <dsp:nvSpPr>
        <dsp:cNvPr id="0" name=""/>
        <dsp:cNvSpPr/>
      </dsp:nvSpPr>
      <dsp:spPr>
        <a:xfrm>
          <a:off x="3410550" y="3412001"/>
          <a:ext cx="2028523" cy="112450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Никотин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410550" y="3412001"/>
        <a:ext cx="2028523" cy="1124502"/>
      </dsp:txXfrm>
    </dsp:sp>
    <dsp:sp modelId="{632E9B70-70F3-41D1-BA05-A07E8566F301}">
      <dsp:nvSpPr>
        <dsp:cNvPr id="0" name=""/>
        <dsp:cNvSpPr/>
      </dsp:nvSpPr>
      <dsp:spPr>
        <a:xfrm>
          <a:off x="836060" y="1437083"/>
          <a:ext cx="2182018" cy="112450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Глицерин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836060" y="1437083"/>
        <a:ext cx="2182018" cy="11245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F78FEE-1AF1-4E92-A8CF-806D65B9A7D6}">
      <dsp:nvSpPr>
        <dsp:cNvPr id="0" name=""/>
        <dsp:cNvSpPr/>
      </dsp:nvSpPr>
      <dsp:spPr>
        <a:xfrm>
          <a:off x="1932" y="235630"/>
          <a:ext cx="1847600" cy="177676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Электрон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ные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девайсы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1500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9200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руб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2" y="235630"/>
        <a:ext cx="1847600" cy="1776762"/>
      </dsp:txXfrm>
    </dsp:sp>
    <dsp:sp modelId="{3AA73120-DF90-4E7D-A91F-9D902FC52CCA}">
      <dsp:nvSpPr>
        <dsp:cNvPr id="0" name=""/>
        <dsp:cNvSpPr/>
      </dsp:nvSpPr>
      <dsp:spPr>
        <a:xfrm>
          <a:off x="1950374" y="763863"/>
          <a:ext cx="720297" cy="720297"/>
        </a:xfrm>
        <a:prstGeom prst="mathPlus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950374" y="763863"/>
        <a:ext cx="720297" cy="720297"/>
      </dsp:txXfrm>
    </dsp:sp>
    <dsp:sp modelId="{7A03EAAE-B5AB-4885-9CA8-2C2B5711E357}">
      <dsp:nvSpPr>
        <dsp:cNvPr id="0" name=""/>
        <dsp:cNvSpPr/>
      </dsp:nvSpPr>
      <dsp:spPr>
        <a:xfrm>
          <a:off x="2771513" y="352889"/>
          <a:ext cx="1689172" cy="154224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Жидкость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280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2800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руб.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13" y="352889"/>
        <a:ext cx="1689172" cy="1542244"/>
      </dsp:txXfrm>
    </dsp:sp>
    <dsp:sp modelId="{17B990D8-E067-413B-9DB6-D4BC329BA4E8}">
      <dsp:nvSpPr>
        <dsp:cNvPr id="0" name=""/>
        <dsp:cNvSpPr/>
      </dsp:nvSpPr>
      <dsp:spPr>
        <a:xfrm>
          <a:off x="4561527" y="763863"/>
          <a:ext cx="720297" cy="720297"/>
        </a:xfrm>
        <a:prstGeom prst="mathPlus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561527" y="763863"/>
        <a:ext cx="720297" cy="720297"/>
      </dsp:txXfrm>
    </dsp:sp>
    <dsp:sp modelId="{169B8AD2-2606-45C7-8AA5-A3CF1903C02D}">
      <dsp:nvSpPr>
        <dsp:cNvPr id="0" name=""/>
        <dsp:cNvSpPr/>
      </dsp:nvSpPr>
      <dsp:spPr>
        <a:xfrm>
          <a:off x="5364088" y="432054"/>
          <a:ext cx="1567640" cy="143696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Запчасти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250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5000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руб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64088" y="432054"/>
        <a:ext cx="1567640" cy="1436968"/>
      </dsp:txXfrm>
    </dsp:sp>
    <dsp:sp modelId="{A6B514AC-5C05-47BA-B07E-FC908BE1A7B1}">
      <dsp:nvSpPr>
        <dsp:cNvPr id="0" name=""/>
        <dsp:cNvSpPr/>
      </dsp:nvSpPr>
      <dsp:spPr>
        <a:xfrm>
          <a:off x="7051149" y="763863"/>
          <a:ext cx="720297" cy="720297"/>
        </a:xfrm>
        <a:prstGeom prst="mathEqual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051149" y="763863"/>
        <a:ext cx="720297" cy="720297"/>
      </dsp:txXfrm>
    </dsp:sp>
    <dsp:sp modelId="{10C7827C-C051-4809-8186-2BC262D77255}">
      <dsp:nvSpPr>
        <dsp:cNvPr id="0" name=""/>
        <dsp:cNvSpPr/>
      </dsp:nvSpPr>
      <dsp:spPr>
        <a:xfrm>
          <a:off x="7874220" y="498259"/>
          <a:ext cx="1241892" cy="124189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FF0000"/>
              </a:solidFill>
            </a:rPr>
            <a:t>!!!</a:t>
          </a:r>
          <a:endParaRPr lang="ru-RU" sz="5400" b="1" kern="1200" dirty="0">
            <a:solidFill>
              <a:srgbClr val="FF0000"/>
            </a:solidFill>
          </a:endParaRPr>
        </a:p>
      </dsp:txBody>
      <dsp:txXfrm>
        <a:off x="7874220" y="498259"/>
        <a:ext cx="1241892" cy="12418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759632-8FAF-4420-A86C-F67B9590E3FB}">
      <dsp:nvSpPr>
        <dsp:cNvPr id="0" name=""/>
        <dsp:cNvSpPr/>
      </dsp:nvSpPr>
      <dsp:spPr>
        <a:xfrm rot="10800000">
          <a:off x="163996" y="68374"/>
          <a:ext cx="8952459" cy="1311091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2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6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России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разрабатываются законопроекты о том, чтобы приравнять электронные сигареты к обычным, запретить их продажу несовершеннолетним; запретить говорить в рекламе, что </a:t>
          </a:r>
          <a:r>
            <a:rPr lang="ru-RU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вейп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безвреден или наносит меньший вред здоровью, чем курение обычных сигарет; наложить запрет на использование </a:t>
          </a:r>
          <a:r>
            <a:rPr lang="ru-RU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вейпов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 общественных местах (в том числе в магазинах, где их продают)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3996" y="68374"/>
        <a:ext cx="8952459" cy="1311091"/>
      </dsp:txXfrm>
    </dsp:sp>
    <dsp:sp modelId="{4E5063B8-CD5B-4D6B-A582-4A51B047A22C}">
      <dsp:nvSpPr>
        <dsp:cNvPr id="0" name=""/>
        <dsp:cNvSpPr/>
      </dsp:nvSpPr>
      <dsp:spPr>
        <a:xfrm>
          <a:off x="0" y="383588"/>
          <a:ext cx="753934" cy="6839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F0AD2-050E-4079-ACA2-0038479E3484}">
      <dsp:nvSpPr>
        <dsp:cNvPr id="0" name=""/>
        <dsp:cNvSpPr/>
      </dsp:nvSpPr>
      <dsp:spPr>
        <a:xfrm rot="10800000">
          <a:off x="0" y="1558536"/>
          <a:ext cx="9088911" cy="980126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2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мае 2016 года в </a:t>
          </a:r>
          <a:r>
            <a:rPr lang="ru-RU" sz="16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США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вовсе ввели запрет на продажу электронных сигарет лицам младше 18 лет. Кроме того, производителей обязали регистрировать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свои изделия и жидкости (включая их составные части), попутно проверяя и доказывая их безопасность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558536"/>
        <a:ext cx="9088911" cy="980126"/>
      </dsp:txXfrm>
    </dsp:sp>
    <dsp:sp modelId="{1E9627E1-5AED-4AD1-9FE8-72309AAEE892}">
      <dsp:nvSpPr>
        <dsp:cNvPr id="0" name=""/>
        <dsp:cNvSpPr/>
      </dsp:nvSpPr>
      <dsp:spPr>
        <a:xfrm>
          <a:off x="0" y="1679736"/>
          <a:ext cx="750228" cy="7414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2E7F4-8DD3-468B-8DC3-51B31CAC26F0}">
      <dsp:nvSpPr>
        <dsp:cNvPr id="0" name=""/>
        <dsp:cNvSpPr/>
      </dsp:nvSpPr>
      <dsp:spPr>
        <a:xfrm rot="10800000">
          <a:off x="67494" y="2687850"/>
          <a:ext cx="9049143" cy="937911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2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6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Новой Зеландии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содержащие никотин жидкости для вейпов полностью запрещены. В </a:t>
          </a:r>
          <a:r>
            <a:rPr lang="ru-RU" sz="16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Бразилии, Канаде, Дании, Израиле, Австрии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введен запрет на электронные сигареты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7494" y="2687850"/>
        <a:ext cx="9049143" cy="937911"/>
      </dsp:txXfrm>
    </dsp:sp>
    <dsp:sp modelId="{9D24652F-4C09-4666-A21D-75B7CAA09C3C}">
      <dsp:nvSpPr>
        <dsp:cNvPr id="0" name=""/>
        <dsp:cNvSpPr/>
      </dsp:nvSpPr>
      <dsp:spPr>
        <a:xfrm>
          <a:off x="0" y="2831861"/>
          <a:ext cx="777579" cy="6723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18645-069E-4828-BC05-72ACCA9E6640}">
      <dsp:nvSpPr>
        <dsp:cNvPr id="0" name=""/>
        <dsp:cNvSpPr/>
      </dsp:nvSpPr>
      <dsp:spPr>
        <a:xfrm rot="10800000">
          <a:off x="27544" y="3767966"/>
          <a:ext cx="9088911" cy="1508225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2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Ученые из </a:t>
          </a:r>
          <a:r>
            <a:rPr lang="ru-RU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Baptist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 </a:t>
          </a:r>
          <a:r>
            <a:rPr lang="ru-RU" sz="16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Гонконге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пришли к выводу, что в них содержатся вещества, вызывающие рак, и антипирены (компоненты для огнезащиты). Исследователи призвали власть полностью запретить электронные сигареты, а некоторые эксперты заявили о необходимости обеспечивать покупателей более подробными сведениями о вреде содержащихся в устройствах компонентов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7544" y="3767966"/>
        <a:ext cx="9088911" cy="1508225"/>
      </dsp:txXfrm>
    </dsp:sp>
    <dsp:sp modelId="{7BA80B47-CA29-405A-8C1C-C5DE6020BA34}">
      <dsp:nvSpPr>
        <dsp:cNvPr id="0" name=""/>
        <dsp:cNvSpPr/>
      </dsp:nvSpPr>
      <dsp:spPr>
        <a:xfrm>
          <a:off x="0" y="4128009"/>
          <a:ext cx="686173" cy="7191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76F7F-EF98-4D71-B8DF-5E98BF43FA4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BABE-7E73-4333-B380-7017BBD1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537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BABE-7E73-4333-B380-7017BBD179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BABE-7E73-4333-B380-7017BBD179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A382B0-8B5C-4BD0-A664-D1FA7E9EE308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A382B0-8B5C-4BD0-A664-D1FA7E9EE308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Презентации\Eko\SkyTitle.jpg"/>
          <p:cNvPicPr>
            <a:picLocks noChangeAspect="1" noChangeArrowheads="1"/>
          </p:cNvPicPr>
          <p:nvPr/>
        </p:nvPicPr>
        <p:blipFill>
          <a:blip r:embed="rId2" cstate="print"/>
          <a:srcRect l="1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2823"/>
          </a:xfrm>
          <a:solidFill>
            <a:schemeClr val="lt1">
              <a:alpha val="7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971560"/>
          </a:xfrm>
          <a:solidFill>
            <a:schemeClr val="lt1">
              <a:alpha val="7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847F-8BA4-41BF-BDD1-8B565293AFE0}" type="datetime1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D5148-8426-462E-BD8F-7EF06C3FF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8CC4-8541-4B93-8610-B62F064A5F9E}" type="datetime1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A397-646E-4B60-9BCB-A23D19AEE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3B0A-C293-4DD0-B0D4-872D5D6D49D5}" type="datetime1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A313-8CDD-4628-860E-BA899D9F3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C652-B8F1-4F00-ABEE-2410D61AFE9E}" type="datetime1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E9B30-1AF4-4E02-9DFA-811F93DC5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51AE-A130-4721-A71E-B8395AC48E8D}" type="datetime1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9A5E-77BE-4714-9798-F5D5DE2C2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0385-6FBD-4DA3-96DA-926B7BDA7617}" type="datetime1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2526-D8BF-47D0-8D50-9349C32A7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786B0-FB4B-4158-BA9C-6CD819D49BD0}" type="datetime1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DD20-1C63-4923-8B09-8C69FCC3D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07D6-B56C-4835-8A25-323C701DADFE}" type="datetime1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587A2-0DF3-4B80-8B38-5B4002E0B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F6E3-F75D-422C-924E-3355C51E7B7A}" type="datetime1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6C55-5E40-44C6-B157-63D2A6DA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E66F-43EB-456B-9CAB-D592B6E9BA50}" type="datetime1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A10C5-579C-4005-B633-3CE469B2F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3B73-EEFD-4FCF-96DD-FA0A4E694186}" type="datetime1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DF10-0E64-46D6-A5D6-023C3F504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Презентации\Eko\SkySlaid.jpg"/>
          <p:cNvPicPr>
            <a:picLocks noChangeAspect="1" noChangeArrowheads="1"/>
          </p:cNvPicPr>
          <p:nvPr/>
        </p:nvPicPr>
        <p:blipFill>
          <a:blip r:embed="rId13" cstate="print"/>
          <a:srcRect l="1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921395-83F6-4F51-8C20-F933FCB6E1AE}" type="datetime1">
              <a:rPr lang="ru-RU" smtClean="0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3244AE-A7BB-4599-8761-047A9889D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wipe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66.ru/go/http:/www.ncbi.nlm.nih.gov/pmc/articles/PMC4122246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66.ru/go/http:/onlinelibrary.wiley.com/doi/10.1111/add.12917/abstrac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op-depo.ru/wp-content/uploads/2016/10/v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860539" cy="3240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2592288"/>
          </a:xfrm>
          <a:solidFill>
            <a:schemeClr val="lt1">
              <a:alpha val="0"/>
            </a:schemeClr>
          </a:solidFill>
          <a:ln w="0">
            <a:noFill/>
          </a:ln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Вейп - </a:t>
            </a:r>
            <a:b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губительная мода </a:t>
            </a:r>
            <a:b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среде молодежи! </a:t>
            </a:r>
            <a:endParaRPr lang="ru-RU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ДОКУМЕНТЫ\131 2016-2019\Вейп\картинки к презентации о вейпах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427628"/>
            <a:ext cx="4824536" cy="321434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45624" y="6492875"/>
            <a:ext cx="298376" cy="365125"/>
          </a:xfrm>
        </p:spPr>
        <p:txBody>
          <a:bodyPr/>
          <a:lstStyle/>
          <a:p>
            <a:pPr>
              <a:defRPr/>
            </a:pPr>
            <a:fld id="{F2DD5148-8426-462E-BD8F-7EF06C3FF781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176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№1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От вейпов вреда меньше, чем от обычных сигарет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При этом научные сотрудники Университета Северной Каролины в США в результате проведенных ими исследований пришли к выводу, что электронные сигареты повышают риск инфекций, так как они повреждают сотни генов, важных для иммунной системы. Они выяснили, что при курении «безвредных» электронных сигарет страдают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358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генов, ответственных за иммунные клетки в верхних дыхательных путях (горло, нос, гайморовы пазухи). Следует отметить, что обычные сигареты снижают экспрессию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генов.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45634"/>
            <a:ext cx="34563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910" y="116632"/>
            <a:ext cx="9144000" cy="151216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№1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вейпов вреда меньше, чем от обычных сигарет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72816"/>
            <a:ext cx="8856984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люди курят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вейп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часто, думая о том, что это безопасно, но длительное поступление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организм может спровоцировать возникновение ряда негативных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последствий: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780928"/>
            <a:ext cx="3816424" cy="3781098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сердечно-сосудистой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возникнуть гипергликемия, артериальная гипертония, атеросклероз, тахикардия, аритмия и другие проблемы с сердцем и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сосудами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2363" y="2796416"/>
            <a:ext cx="2377316" cy="376561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Бронхит, астма, одышка,  рак легких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9356" y="2796416"/>
            <a:ext cx="2376264" cy="3696282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 гортани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88" y="4149080"/>
            <a:ext cx="2075723" cy="181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:\Вейп\картинки к презентации о вейпах\i (1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328" b="20092"/>
          <a:stretch/>
        </p:blipFill>
        <p:spPr bwMode="auto">
          <a:xfrm>
            <a:off x="7303324" y="3309631"/>
            <a:ext cx="946061" cy="1152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7" t="32663" r="71092" b="46184"/>
          <a:stretch/>
        </p:blipFill>
        <p:spPr bwMode="auto">
          <a:xfrm>
            <a:off x="1170588" y="5133318"/>
            <a:ext cx="1690255" cy="134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11" t="9109" r="29533" b="42892"/>
          <a:stretch/>
        </p:blipFill>
        <p:spPr bwMode="auto">
          <a:xfrm>
            <a:off x="6889688" y="4553436"/>
            <a:ext cx="1773336" cy="176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979712" y="2636912"/>
            <a:ext cx="340616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932040" y="2636912"/>
            <a:ext cx="340616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668344" y="2636912"/>
            <a:ext cx="340616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2385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910" y="116632"/>
            <a:ext cx="9144000" cy="151216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№1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вейпов вреда меньше, чем от обычных сигарет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72816"/>
            <a:ext cx="8856984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люди курят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вейп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часто, думая о том, что это безопасно, но длительное поступление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организм может спровоцировать возникновение ряда негативных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последствий: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607" y="2780928"/>
            <a:ext cx="2372458" cy="3781098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памяти, головные боли, бессонница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5212" y="2780928"/>
            <a:ext cx="2592288" cy="3789992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Парадантоз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кариес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2780928"/>
            <a:ext cx="2556285" cy="3789992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 губы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:\Вейп\картинки к презентации о вейпах\14757702324913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920"/>
          <a:stretch/>
        </p:blipFill>
        <p:spPr bwMode="auto">
          <a:xfrm>
            <a:off x="3430457" y="4770700"/>
            <a:ext cx="2021798" cy="1733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Вейп\картинки к презентации о вейпах\hello_html_m5955e7c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91" t="71398" r="57411" b="5950"/>
          <a:stretch/>
        </p:blipFill>
        <p:spPr bwMode="auto">
          <a:xfrm>
            <a:off x="467544" y="4509120"/>
            <a:ext cx="2016251" cy="17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Котова О.А\131 16-19\Вейп\картинки к презентации о вейпах\slide_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749" t="65828" r="6159" b="9349"/>
          <a:stretch/>
        </p:blipFill>
        <p:spPr bwMode="auto">
          <a:xfrm>
            <a:off x="3464610" y="3600230"/>
            <a:ext cx="1953492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00" t="50000" r="3637" b="3091"/>
          <a:stretch/>
        </p:blipFill>
        <p:spPr bwMode="auto">
          <a:xfrm>
            <a:off x="6876256" y="3429000"/>
            <a:ext cx="1390789" cy="12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60" r="24276"/>
          <a:stretch/>
        </p:blipFill>
        <p:spPr bwMode="auto">
          <a:xfrm>
            <a:off x="6804248" y="4725144"/>
            <a:ext cx="1584176" cy="170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259632" y="2636912"/>
            <a:ext cx="340616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211960" y="2636912"/>
            <a:ext cx="340616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524328" y="2636912"/>
            <a:ext cx="340616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0430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910" y="116632"/>
            <a:ext cx="9144000" cy="151216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№1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вейпов вреда меньше, чем от обычных сигарет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72816"/>
            <a:ext cx="8856984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люди курят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вейп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часто, думая о том, что это безопасно, но длительное поступление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организм может спровоцировать возникновение ряда негативных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последствий: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852936"/>
            <a:ext cx="2664296" cy="3759449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Рождение мертвых детей или с патологиями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8291" y="2852936"/>
            <a:ext cx="2592288" cy="3759449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Импотенция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2852936"/>
            <a:ext cx="2520280" cy="3759449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F:\Вейп\картинки к презентации о вейпах\15846215_29fd74747e7560f230c68cc7da162b62_8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28" t="15697" r="10000" b="27189"/>
          <a:stretch/>
        </p:blipFill>
        <p:spPr bwMode="auto">
          <a:xfrm>
            <a:off x="3851920" y="3861048"/>
            <a:ext cx="2088055" cy="2535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4208" y="2978334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Угнетение центральной нервной системы,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состояния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почек</a:t>
            </a:r>
          </a:p>
        </p:txBody>
      </p:sp>
      <p:pic>
        <p:nvPicPr>
          <p:cNvPr id="14" name="Picture 6" descr="http://medportal.net/assets/images/bolezni-organov/bolezni-nervnoj-sistemy/1432750546_anatomiya-c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15" y="4518470"/>
            <a:ext cx="1934865" cy="1934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Вейп\картинки к презентации о вейпах\img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910" t="21019" r="5999" b="21469"/>
          <a:stretch/>
        </p:blipFill>
        <p:spPr bwMode="auto">
          <a:xfrm>
            <a:off x="755576" y="3933056"/>
            <a:ext cx="1989370" cy="2445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30-1AF4-4E02-9DFA-811F93DC582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475656" y="2636912"/>
            <a:ext cx="340616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716016" y="2636912"/>
            <a:ext cx="340616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96336" y="2636912"/>
            <a:ext cx="340616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962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№2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помощью электронных сигарет можно бросить курить и навсегда забыть о никотине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2060848"/>
            <a:ext cx="8712968" cy="4608512"/>
          </a:xfrm>
        </p:spPr>
        <p:txBody>
          <a:bodyPr/>
          <a:lstStyle/>
          <a:p>
            <a:pPr marL="177800" indent="-177800"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Вейперы противопоставляют себя курильщикам табака и называют электронные сигареты «эффективным способом отказаться от вредного никотина». Вообще слово «курение» вейперы стараются не употреблять, вместо него есть другое слово – «парение». То есть вроде как ты уже и не куришь, хотя никотин по-прежнему поступает в легкие.</a:t>
            </a:r>
          </a:p>
          <a:p>
            <a:pPr marL="177800" indent="-177800"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Врачи, специализирующиеся на избавлении от зависимостей, вообще не рассматривают вейпы как один из возможных способов лечения.</a:t>
            </a:r>
          </a:p>
          <a:p>
            <a:pPr marL="177800" indent="-177800"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Электронные сигареты не являются медицинской продукцией и не могут рассматриваться как способ лечения от табачной зависимости.</a:t>
            </a:r>
          </a:p>
          <a:p>
            <a:pPr marL="177800" indent="-177800"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По мнению врачей, производители электронных сигарет ловко играют на чувстве вины курильщика.</a:t>
            </a:r>
          </a:p>
          <a:p>
            <a:pPr marL="177800" indent="-177800" algn="just"/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30-1AF4-4E02-9DFA-811F93DC582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94421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№2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помощью электронных сигарет можно бросить курить и навсегда забыть о никотине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2276872"/>
            <a:ext cx="8784976" cy="3921299"/>
          </a:xfrm>
        </p:spPr>
        <p:txBody>
          <a:bodyPr/>
          <a:lstStyle/>
          <a:p>
            <a:pPr marL="177800" indent="-177800"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Исследования, проведенные на эту тему, показывают разные результаты. Так, например, одни ученые (опубликовано в журнале </a:t>
            </a:r>
            <a:r>
              <a:rPr lang="ru-RU" sz="2100" u="sng" dirty="0" smtClean="0">
                <a:latin typeface="Arial" pitchFamily="34" charset="0"/>
                <a:cs typeface="Arial" pitchFamily="34" charset="0"/>
                <a:hlinkClick r:id="rId2"/>
              </a:rPr>
              <a:t>JAMA </a:t>
            </a:r>
            <a:r>
              <a:rPr lang="ru-RU" sz="2100" u="sng" dirty="0" err="1" smtClean="0">
                <a:latin typeface="Arial" pitchFamily="34" charset="0"/>
                <a:cs typeface="Arial" pitchFamily="34" charset="0"/>
                <a:hlinkClick r:id="rId2"/>
              </a:rPr>
              <a:t>Internal</a:t>
            </a:r>
            <a:r>
              <a:rPr lang="ru-RU" sz="2100" u="sng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ru-RU" sz="2100" u="sng" dirty="0" err="1" smtClean="0">
                <a:latin typeface="Arial" pitchFamily="34" charset="0"/>
                <a:cs typeface="Arial" pitchFamily="34" charset="0"/>
                <a:hlinkClick r:id="rId2"/>
              </a:rPr>
              <a:t>Medicine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 в 2014 году) говорят, что вейпы не привели к большому количеству отказов от сигарет или снижению их потребления год спустя.</a:t>
            </a:r>
          </a:p>
          <a:p>
            <a:pPr marL="177800" indent="-177800"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Исследования других ученых показали, что даже в паре электронных сигарет, не содержащих никотина, содержится изрядная доля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пропиленгликоля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и глицерина, вдыхание которых толком до сих пор не исследовано. Кроме того, эта продукция не проходит сертификацию, обязательных лабораторных исследований. То есть, иными словами, потребителю приходится доверять производителю, который в большинстве случаев находится где-то в Китае.</a:t>
            </a:r>
          </a:p>
          <a:p>
            <a:endParaRPr lang="ru-RU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30-1AF4-4E02-9DFA-811F93DC582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49817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№3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Курить вейпы дешевле, чем обычные сигареты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7560840" cy="16520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Электронные девайсы, инструменты для их обслуживания, запчасти и сами жидкости обходятся куда дороже, чем обычные сигареты. </a:t>
            </a:r>
          </a:p>
          <a:p>
            <a:pPr marL="177800" indent="0" algn="ctr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177800" indent="0" algn="ctr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177800" indent="0" algn="ctr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zh-CN" altLang="en-US" sz="3600" dirty="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290568094"/>
              </p:ext>
            </p:extLst>
          </p:nvPr>
        </p:nvGraphicFramePr>
        <p:xfrm>
          <a:off x="0" y="3429000"/>
          <a:ext cx="9116113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чем вреден вайп"/>
          <p:cNvPicPr/>
          <p:nvPr/>
        </p:nvPicPr>
        <p:blipFill>
          <a:blip r:embed="rId7" cstate="print"/>
          <a:srcRect l="21168" r="24401"/>
          <a:stretch>
            <a:fillRect/>
          </a:stretch>
        </p:blipFill>
        <p:spPr bwMode="auto">
          <a:xfrm>
            <a:off x="7740352" y="1628800"/>
            <a:ext cx="1152128" cy="165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30-1AF4-4E02-9DFA-811F93DC582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" y="0"/>
            <a:ext cx="8964488" cy="187220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№4 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вейпы подсаживаются только те, кто курит давно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964488" cy="4669979"/>
          </a:xfrm>
        </p:spPr>
        <p:txBody>
          <a:bodyPr/>
          <a:lstStyle/>
          <a:p>
            <a:pPr marL="273050" indent="-27305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По данным исследований среди школьников и студентов выяснилось, что они кроме вейпов ничего больше не курили. </a:t>
            </a:r>
          </a:p>
          <a:p>
            <a:pPr marL="27305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 вопрос «Зачем вообще начали?» отвечали: «А что, у меня все друзья парят».</a:t>
            </a:r>
          </a:p>
          <a:p>
            <a:pPr marL="273050" indent="-27305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настоящее время во всех населенных пунктах нашей страны можно встретить компании взрослых и подростков, курящих вейпы на улицах.  При этом многие из них раньше вообще не курили. Этому способствуют открытые в большом количестве торговые точки и вейп-бары.</a:t>
            </a:r>
          </a:p>
          <a:p>
            <a:pPr marL="273050" indent="-27305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Производители и торговые представители пытаются освоить эту новую нишу и заработать на этом рынке. Для этого они рекламируют плюсы вейпинга, умалчивая о минусах, создавая различные «сообщества вейперов», соревнования и многую другую чушь. Есть достаточно большая часть людей, не заботящихся о своем здоровье, которые никогда не курили, но в погоне за модой идут на поводу у них.</a:t>
            </a:r>
          </a:p>
          <a:p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77281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№5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Картриджи электронных сигарет нельзя заправить наркотиками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pPr marL="273050" indent="-273050"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Самые доступные жидкости для вейпов по-прежнему приходят в Россию из Китая. Что именно в них намешано — проверить трудно. Нередко товар оказывается просроченным или некачественным. Поэтому многие вейперы предпочитают будить в себе юного химика и замешивать жидкости самостоятельно. </a:t>
            </a:r>
          </a:p>
          <a:p>
            <a:pPr marL="273050" indent="-273050"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При производстве жидкости для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вейпов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смешивают в основном все четыре компонента –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пропиленгликоль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глицерин, никотин и ароматизатор. Главное при этом – не напутать с пропорциями. Но теоретически вместо заправки можно использовать практически все что угодно — от эвкалипта до психотропных веществ.</a:t>
            </a:r>
          </a:p>
          <a:p>
            <a:pPr marL="273050" indent="-273050"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Жидкости с психотропными веществами для простейших электронных сигарет продают уже давно. В онлайн-магазинах приобретают и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электронныые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вапорайзеры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с картриджами на основе легких наркотиков.</a:t>
            </a:r>
          </a:p>
          <a:p>
            <a:pPr marL="273050" indent="-273050"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На анонимных онлайн-магазинах можно заказать и «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эджойнты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» —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электрокосяки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в которые забивается картридж с гашишем, препаратами, используемыми для лечения биполярного расстройства, с добавлением различных полусинтетических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психоактивных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соединений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амфетаминового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ряда, упоминание которых запрещено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Роскомнадзором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Стоимость только картриджа для электронной сигареты начинается от 4 500 рублей.</a:t>
            </a:r>
          </a:p>
          <a:p>
            <a:endParaRPr lang="ru-RU" sz="1400" dirty="0" smtClean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Отношение к электронным сигаретам в разных странах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7546430"/>
              </p:ext>
            </p:extLst>
          </p:nvPr>
        </p:nvGraphicFramePr>
        <p:xfrm>
          <a:off x="27531" y="1389224"/>
          <a:ext cx="9144000" cy="546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269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Picture 4" descr="D:\ДОКУМЕНТЫ\131 2016-2019\Вейп\картинки к презентации о вейпах\vreden_li_vay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573" r="38230"/>
          <a:stretch>
            <a:fillRect/>
          </a:stretch>
        </p:blipFill>
        <p:spPr bwMode="auto">
          <a:xfrm>
            <a:off x="179512" y="1196752"/>
            <a:ext cx="3741593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764704"/>
            <a:ext cx="49320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Вейп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- от англ. Vape (вейп) — пар</a:t>
            </a:r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Вейпер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- человек, курящий электронные сигареты</a:t>
            </a:r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Вейпинг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- от англ. vaping — процесс курения электронной сигареты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45624" y="6492875"/>
            <a:ext cx="298376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Результаты  анкетирования студентов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«Что вы знаете о </a:t>
            </a: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вейпах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?»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196752"/>
          <a:ext cx="874846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11"/>
                <a:gridCol w="1895538"/>
                <a:gridCol w="1224136"/>
                <a:gridCol w="1152128"/>
                <a:gridCol w="1512168"/>
                <a:gridCol w="1663386"/>
                <a:gridCol w="96439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648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Что такое вейпы?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знаю</a:t>
                      </a:r>
                      <a:r>
                        <a:rPr lang="ru-RU" sz="1400" baseline="0" dirty="0" smtClean="0"/>
                        <a:t> – 13%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Электронный испаритель – 40%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Модно – 13%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Парогенератор, </a:t>
                      </a:r>
                      <a:r>
                        <a:rPr lang="ru-RU" sz="1400" dirty="0" err="1" smtClean="0"/>
                        <a:t>дымилки</a:t>
                      </a:r>
                      <a:r>
                        <a:rPr lang="ru-RU" sz="1400" dirty="0" smtClean="0"/>
                        <a:t>, дудки, труба с дымом – 26%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Наркотик  -  8%</a:t>
                      </a:r>
                      <a:endParaRPr lang="ru-RU" sz="1400" dirty="0"/>
                    </a:p>
                  </a:txBody>
                  <a:tcPr/>
                </a:tc>
              </a:tr>
              <a:tr h="62901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Чем </a:t>
                      </a:r>
                      <a:r>
                        <a:rPr lang="ru-RU" sz="1800" dirty="0" err="1" smtClean="0"/>
                        <a:t>вейпер</a:t>
                      </a:r>
                      <a:r>
                        <a:rPr lang="ru-RU" sz="1800" dirty="0" smtClean="0"/>
                        <a:t> отличается от курильщика?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 чем – 22%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знаю – 22%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95% безопаснее -  44%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Курильщик не может бросить курить, а </a:t>
                      </a:r>
                      <a:r>
                        <a:rPr lang="ru-RU" sz="1400" dirty="0" err="1" smtClean="0"/>
                        <a:t>вейпер</a:t>
                      </a:r>
                      <a:r>
                        <a:rPr lang="ru-RU" sz="1400" dirty="0" smtClean="0"/>
                        <a:t> – да – 6%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Вейпер выдыхает пар, а курильщик – дым – 6%</a:t>
                      </a:r>
                      <a:endParaRPr lang="ru-RU" sz="1400" dirty="0"/>
                    </a:p>
                  </a:txBody>
                  <a:tcPr/>
                </a:tc>
              </a:tr>
              <a:tr h="91254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Что такое электронная сигарета?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Это вейп – 56%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Замена обычной сигареты – 9%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знаю – 22%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Это сигарета ,но без никотина - 9%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Наркотик -  4%</a:t>
                      </a:r>
                      <a:endParaRPr lang="ru-RU" sz="1400" dirty="0"/>
                    </a:p>
                  </a:txBody>
                  <a:tcPr/>
                </a:tc>
              </a:tr>
              <a:tr h="62901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Чем вейпы отличаются от обычных сигарет?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Они электронные -  26%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Ни чем – 4%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Стоимостью и разновидностью никотина -  31%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Тем, что его не надо прикуривать, а надо заряжать -  9%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Круче  и безопаснее – 9%</a:t>
                      </a:r>
                    </a:p>
                    <a:p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 знаю – 17%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Одно и тоже наркотик – 4%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D:\ДОКУМЕНТЫ\131 2016-2019\Вейп\картинки к презентации о вейпах\1c4a12b1fa9c10d18319dbe47314cf9a__1440x.jpg"/>
          <p:cNvPicPr>
            <a:picLocks noChangeAspect="1" noChangeArrowheads="1"/>
          </p:cNvPicPr>
          <p:nvPr/>
        </p:nvPicPr>
        <p:blipFill>
          <a:blip r:embed="rId2" cstate="print"/>
          <a:srcRect l="28342" t="18182" r="19024" b="12121"/>
          <a:stretch>
            <a:fillRect/>
          </a:stretch>
        </p:blipFill>
        <p:spPr bwMode="auto">
          <a:xfrm>
            <a:off x="7812359" y="620688"/>
            <a:ext cx="976805" cy="86409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Результаты  анкетирования студентов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«Что вы знаете о </a:t>
            </a: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вейпах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?»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9582884"/>
              </p:ext>
            </p:extLst>
          </p:nvPr>
        </p:nvGraphicFramePr>
        <p:xfrm>
          <a:off x="179512" y="1556792"/>
          <a:ext cx="8748465" cy="465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11"/>
                <a:gridCol w="2697141"/>
                <a:gridCol w="998596"/>
                <a:gridCol w="936104"/>
                <a:gridCol w="1440160"/>
                <a:gridCol w="1375355"/>
                <a:gridCol w="964398"/>
              </a:tblGrid>
              <a:tr h="6181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3108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Какой вред наносят вейпы человеческому организму?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 знаю – 39%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 какого – 39%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большой – 9%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Отравление, заражение крови – 9%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Всевозможный вред – 4%</a:t>
                      </a:r>
                      <a:endParaRPr lang="ru-RU" sz="1400" dirty="0"/>
                    </a:p>
                  </a:txBody>
                  <a:tcPr/>
                </a:tc>
              </a:tr>
              <a:tr h="62901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Полезны ли вейпы? Если да, то чем?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 знаю – 18%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 – 52%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Да, избавляет от привычки курения – 13%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Да, получаю удовольствие – 4%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Да, безопаснее – 13%</a:t>
                      </a:r>
                      <a:endParaRPr lang="ru-RU" sz="1400" dirty="0"/>
                    </a:p>
                  </a:txBody>
                  <a:tcPr/>
                </a:tc>
              </a:tr>
              <a:tr h="11480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Электронные сигареты или вейпы помогают отказаться от курения обычных сигарет?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 – 30%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 – 44%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знаю – 22%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Немного – 4%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1480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Курите ли вы электронные сигареты?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Да – 6%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Нет – 70%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Иногда – 18%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Бросил курить – 6%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D:\ДОКУМЕНТЫ\131 2016-2019\Вейп\картинки к презентации о вейпах\1c4a12b1fa9c10d18319dbe47314cf9a__1440x.jpg"/>
          <p:cNvPicPr>
            <a:picLocks noChangeAspect="1" noChangeArrowheads="1"/>
          </p:cNvPicPr>
          <p:nvPr/>
        </p:nvPicPr>
        <p:blipFill>
          <a:blip r:embed="rId2" cstate="print"/>
          <a:srcRect l="28342" t="18182" r="19024" b="12121"/>
          <a:stretch>
            <a:fillRect/>
          </a:stretch>
        </p:blipFill>
        <p:spPr bwMode="auto">
          <a:xfrm>
            <a:off x="7812360" y="620688"/>
            <a:ext cx="976805" cy="86409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596" y="116632"/>
            <a:ext cx="8928992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Краткий словарь типичного </a:t>
            </a:r>
            <a:r>
              <a:rPr lang="ru-RU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вейпера</a:t>
            </a:r>
            <a:endParaRPr lang="zh-CN" alt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0728"/>
            <a:ext cx="8928992" cy="5616624"/>
          </a:xfrm>
        </p:spPr>
        <p:txBody>
          <a:bodyPr/>
          <a:lstStyle/>
          <a:p>
            <a:pPr marL="252000" lvl="0" algn="just">
              <a:spcBef>
                <a:spcPts val="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Трот-хит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(англ.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throat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— удар по горлу) — резкий никотиновый удар по задней стенке глотки у курильщика во время затяжки.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0" algn="just">
              <a:spcBef>
                <a:spcPts val="0"/>
              </a:spcBef>
            </a:pPr>
            <a:r>
              <a:rPr lang="ru-RU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Егошка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— электронная сигарета для начинающих. Происходит от названия марки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eGo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0" algn="just">
              <a:spcBef>
                <a:spcPts val="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Гарик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— гарь, как правило, возникает, когда по недосмотру закончилась жидкость и подгорел фитиль.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0" algn="just">
              <a:spcBef>
                <a:spcPts val="0"/>
              </a:spcBef>
            </a:pPr>
            <a:r>
              <a:rPr lang="ru-RU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Атомайзер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бакомайзер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— устройство, где происходит процесс испарения.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0" algn="just">
              <a:spcBef>
                <a:spcPts val="0"/>
              </a:spcBef>
            </a:pPr>
            <a:r>
              <a:rPr lang="ru-RU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Дрипка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— вид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атомайзера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отличающийся тем, что в нем отсутствует бак для залива жидкости.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0" algn="just">
              <a:spcBef>
                <a:spcPts val="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Жижа, компот, бульон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— жидкость для электронных сигарет.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0" algn="just">
              <a:spcBef>
                <a:spcPts val="0"/>
              </a:spcBef>
            </a:pPr>
            <a:r>
              <a:rPr lang="ru-RU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Койл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(от англ.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сoil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— нагревательная спираль.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0" algn="just">
              <a:spcBef>
                <a:spcPts val="0"/>
              </a:spcBef>
            </a:pPr>
            <a:r>
              <a:rPr lang="ru-RU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Варивольт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— батарейный блок, позволяющий менять напряжение, уменьшая или увеличивая выделение тепла спиралью испарителя.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zh-CN" alt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869166" y="260648"/>
            <a:ext cx="5904656" cy="3744416"/>
          </a:xfrm>
          <a:solidFill>
            <a:schemeClr val="bg1">
              <a:alpha val="9000"/>
            </a:schemeClr>
          </a:solidFill>
          <a:ln>
            <a:noFill/>
          </a:ln>
        </p:spPr>
        <p:txBody>
          <a:bodyPr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Если куришь ты табак - 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жизни всё не то, не так: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Нет здоровья, нет веселья,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Мысли только все о зелье.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Сигарету брось, вдохни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Воздух чистый от земли,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Запах леса, неба, лета -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Лучше всякой сигареты!</a:t>
            </a:r>
          </a:p>
        </p:txBody>
      </p:sp>
      <p:pic>
        <p:nvPicPr>
          <p:cNvPr id="3075" name="Picture 3" descr="D:\ДОКУМЕНТЫ\131 2016-2019\Вейп\картинки к презентации о вейпах\i (10).jpg"/>
          <p:cNvPicPr>
            <a:picLocks noChangeAspect="1" noChangeArrowheads="1"/>
          </p:cNvPicPr>
          <p:nvPr/>
        </p:nvPicPr>
        <p:blipFill>
          <a:blip r:embed="rId2" cstate="print"/>
          <a:srcRect l="15789" r="10526"/>
          <a:stretch>
            <a:fillRect/>
          </a:stretch>
        </p:blipFill>
        <p:spPr bwMode="auto">
          <a:xfrm>
            <a:off x="5652120" y="5661248"/>
            <a:ext cx="1100282" cy="982395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4860032" y="6165304"/>
            <a:ext cx="576064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politros.com/wp-content/uploads/2017/02/14575993574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4388233" cy="2486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F2DD5148-8426-462E-BD8F-7EF06C3FF781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2" y="2996952"/>
            <a:ext cx="7772400" cy="1012823"/>
          </a:xfrm>
          <a:solidFill>
            <a:schemeClr val="tx2">
              <a:lumMod val="20000"/>
              <a:lumOff val="80000"/>
              <a:alpha val="0"/>
            </a:schemeClr>
          </a:solidFill>
          <a:ln>
            <a:noFill/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-218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1952" y="6492875"/>
            <a:ext cx="432048" cy="365125"/>
          </a:xfrm>
        </p:spPr>
        <p:txBody>
          <a:bodyPr/>
          <a:lstStyle/>
          <a:p>
            <a:pPr>
              <a:defRPr/>
            </a:pPr>
            <a:fld id="{F2DD5148-8426-462E-BD8F-7EF06C3FF781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" y="274638"/>
            <a:ext cx="9018481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 подростки используют электронные сигареты?</a:t>
            </a:r>
            <a:endParaRPr lang="ru-RU" dirty="0"/>
          </a:p>
        </p:txBody>
      </p:sp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3056854"/>
              </p:ext>
            </p:extLst>
          </p:nvPr>
        </p:nvGraphicFramePr>
        <p:xfrm>
          <a:off x="2915816" y="1484784"/>
          <a:ext cx="612068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:\Вейп\картинки к презентации о вейпах\decac2a1_resizedScaled_817to4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073"/>
          <a:stretch>
            <a:fillRect/>
          </a:stretch>
        </p:blipFill>
        <p:spPr bwMode="auto">
          <a:xfrm>
            <a:off x="395536" y="2708920"/>
            <a:ext cx="2736304" cy="2655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0472" y="6492875"/>
            <a:ext cx="323528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9686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131 2016-2019\Вейп\картинки к презентации о вейпах\iStock_000025114469Small-pic452-452x452-4950.jpg"/>
          <p:cNvPicPr>
            <a:picLocks noChangeAspect="1" noChangeArrowheads="1"/>
          </p:cNvPicPr>
          <p:nvPr/>
        </p:nvPicPr>
        <p:blipFill>
          <a:blip r:embed="rId2" cstate="print"/>
          <a:srcRect l="8186"/>
          <a:stretch>
            <a:fillRect/>
          </a:stretch>
        </p:blipFill>
        <p:spPr bwMode="auto">
          <a:xfrm>
            <a:off x="6228184" y="260647"/>
            <a:ext cx="2435057" cy="17602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6300192" cy="1210146"/>
          </a:xfrm>
        </p:spPr>
        <p:txBody>
          <a:bodyPr/>
          <a:lstStyle/>
          <a:p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История появления электронных сигарет</a:t>
            </a:r>
            <a:endParaRPr lang="ru-RU" sz="4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39248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Вейпинг зародился совсем недавно. Гонгконец Хонь Лик  был заядлым курильщиком. Его отец умер от табакокурения. Смерть отца на него сильно повлияла, и он решил положить конец вреду курения. В результате этого 2003 году Хонь Лик изобретает электронную сигарету, которая, по его мнению, поменяла саму концепцию курения. Он говорит: «Никто не запрещает курильщику курить. Электронная сигарета лишь расширяет его возможности и предоставляет альтернативу. Курильщик может вдыхать меньше вредных курительных смесей либо не вдыхать их вовсе».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45624" y="6492875"/>
            <a:ext cx="298376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Устройство электронных</a:t>
            </a:r>
            <a:b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сигарет , вейпов</a:t>
            </a:r>
            <a:endParaRPr lang="ru-RU" sz="4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5256584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Их устройство предельно просто.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корпус сигареты вмонтирован:</a:t>
            </a:r>
          </a:p>
          <a:p>
            <a:pPr marL="216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аккумулятор/блок батареек;  </a:t>
            </a:r>
          </a:p>
          <a:p>
            <a:pPr marL="216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контейнер для курительных жидкостей;  </a:t>
            </a:r>
          </a:p>
          <a:p>
            <a:pPr marL="216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атомайзер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/распылитель, что нагревает курительную жидкость, испаряет её, когда курильщик делает вдох;  </a:t>
            </a:r>
          </a:p>
          <a:p>
            <a:pPr marL="216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чип, что контролирует вдох и выдох пользователя; </a:t>
            </a:r>
          </a:p>
          <a:p>
            <a:pPr marL="216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курительная трубка, через которую происходит курение.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Picture 2" descr="D:\ДОКУМЕНТЫ\131 2016-2019\Вейп\картинки к презентации о вейпах\electronnaya-cigareta-polza-i-vr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149" y="4149080"/>
            <a:ext cx="3431216" cy="130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ДОКУМЕНТЫ\131 2016-2019\Вейп\картинки к презентации о вейпах\вей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1578" y="1700807"/>
            <a:ext cx="3431216" cy="228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855968" y="6517853"/>
            <a:ext cx="288032" cy="340147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/>
          <a:lstStyle/>
          <a:p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 парят вейперы?</a:t>
            </a:r>
            <a:endParaRPr lang="ru-RU" sz="4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821" y="764704"/>
            <a:ext cx="8677472" cy="3960440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Курительные смеси на сленге вейперов принято называть «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соком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». </a:t>
            </a:r>
          </a:p>
          <a:p>
            <a:pPr marL="0" indent="45085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Их химический состав может быть самым разным. </a:t>
            </a:r>
          </a:p>
          <a:p>
            <a:pPr marL="0" indent="450850" algn="just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450850"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450850" algn="just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45085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152167507"/>
              </p:ext>
            </p:extLst>
          </p:nvPr>
        </p:nvGraphicFramePr>
        <p:xfrm>
          <a:off x="179512" y="1988840"/>
          <a:ext cx="878497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 descr="D:\ДОКУМЕНТЫ\131 2016-2019\Вейп\картинки к презентации о вейпах\131739155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013176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ДОКУМЕНТЫ\131 2016-2019\Вейп\картинки к презентации о вейпах\mqdefault.jpg"/>
          <p:cNvPicPr>
            <a:picLocks noChangeAspect="1" noChangeArrowheads="1"/>
          </p:cNvPicPr>
          <p:nvPr/>
        </p:nvPicPr>
        <p:blipFill>
          <a:blip r:embed="rId7" cstate="print"/>
          <a:srcRect l="12201" r="12200"/>
          <a:stretch>
            <a:fillRect/>
          </a:stretch>
        </p:blipFill>
        <p:spPr bwMode="auto">
          <a:xfrm>
            <a:off x="251520" y="5157192"/>
            <a:ext cx="2160242" cy="155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845624" y="6492875"/>
            <a:ext cx="298376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/>
          <a:lstStyle/>
          <a:p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 парят вейперы?</a:t>
            </a:r>
            <a:endParaRPr lang="ru-RU" sz="4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77472" cy="4176464"/>
          </a:xfrm>
        </p:spPr>
        <p:txBody>
          <a:bodyPr/>
          <a:lstStyle/>
          <a:p>
            <a:pPr marL="0" indent="450850" algn="just">
              <a:spcBef>
                <a:spcPts val="0"/>
              </a:spcBef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Рынок вейперных смесей очень разнообразный. В ход идут смеси любой сложности с различными ароматизаторами. Химические смеси чужеродны для человеческого организма. Их сочетание с паром не изучено до конца. Никто не может гарантировать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вейперу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что все обойдется. Особенно под большим вниманием медиков находятся миксы вайперских смесей. Количество вредных элементов в таких смесях трудно проконтролировать, и эффект от их частого использования может быть непредсказуем. Но именно миксы курительных смесей излюбленное увлечение вайперов. Они всячески пытаются усилить и разнообразить вкус. Порой используется жидкий никотин. Все это ставит вейперов в зону риска заболеваний дыхательных путей.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:\ДОКУМЕНТЫ\131 2016-2019\Вейп\картинки к презентации о вейпах\prod_5757d5096b1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190089"/>
            <a:ext cx="2952328" cy="16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ДОКУМЕНТЫ\131 2016-2019\Вейп\картинки к презентации о вейпах\pic_d9ab51b084af75d1569aa9289d5cc2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4" y="5218115"/>
            <a:ext cx="2736305" cy="160313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45624" y="6492875"/>
            <a:ext cx="298376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0521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Пять мифов об электронных сигаретах: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/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 от вейпов вреда меньше, чем от обычных сигарет.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 с помощью электронных сигарет можно бросить курить и навсегда забыть о никотине.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 курить вейпы дешевле, чем обычные сигареты.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на вейпы подсаживаются только те, кто курит давно.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№5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картриджи электронных сигарет нельзя заправить наркотиками.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ДОКУМЕНТЫ\131 2016-2019\Вейп\картинки к презентации о вейпах\1c4a12b1fa9c10d18319dbe47314cf9a__1440x.jpg"/>
          <p:cNvPicPr>
            <a:picLocks noChangeAspect="1" noChangeArrowheads="1"/>
          </p:cNvPicPr>
          <p:nvPr/>
        </p:nvPicPr>
        <p:blipFill>
          <a:blip r:embed="rId2" cstate="print"/>
          <a:srcRect l="28342" t="18182" r="19024" b="12121"/>
          <a:stretch>
            <a:fillRect/>
          </a:stretch>
        </p:blipFill>
        <p:spPr bwMode="auto">
          <a:xfrm>
            <a:off x="7956376" y="764704"/>
            <a:ext cx="976805" cy="86409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45624" y="6492875"/>
            <a:ext cx="298376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910" y="116632"/>
            <a:ext cx="9144000" cy="151216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№1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вейпов вреда меньше, чем от обычных сигарет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916832"/>
            <a:ext cx="8563544" cy="4525963"/>
          </a:xfrm>
        </p:spPr>
        <p:txBody>
          <a:bodyPr/>
          <a:lstStyle/>
          <a:p>
            <a:pPr marL="0" indent="45720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Очевидно, вейперы ссылаются на исследование прошлого года, проведенное </a:t>
            </a:r>
            <a:r>
              <a:rPr lang="ru-RU" sz="24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Public</a:t>
            </a:r>
            <a:r>
              <a:rPr lang="ru-RU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ru-RU" sz="24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Health</a:t>
            </a:r>
            <a:r>
              <a:rPr lang="ru-RU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ru-RU" sz="24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England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В нем говорится, что электронные сигареты на 95% менее вредны, чем обычные. Вместе с тем органы общественного здравоохранения Великобритании в прошлом году, например, призвали курильщиков перейти на электронные сигареты, заявив, что они «на 95 процентов безопасны». После этого в стране разразился крупный скандал, так как журналисты выяснили, что эти заявления были проплачены компаниями, выпускающими электронные сигареты.</a:t>
            </a:r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45624" y="6492875"/>
            <a:ext cx="298376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1975</TotalTime>
  <Words>1362</Words>
  <Application>Microsoft Office PowerPoint</Application>
  <PresentationFormat>Экран (4:3)</PresentationFormat>
  <Paragraphs>272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Тема2</vt:lpstr>
      <vt:lpstr>Вейп -  губительная мода  в среде молодежи! </vt:lpstr>
      <vt:lpstr> </vt:lpstr>
      <vt:lpstr>Почему подростки используют электронные сигареты?</vt:lpstr>
      <vt:lpstr>История появления электронных сигарет</vt:lpstr>
      <vt:lpstr>Устройство электронных  сигарет , вейпов</vt:lpstr>
      <vt:lpstr>Чем парят вейперы?</vt:lpstr>
      <vt:lpstr>Чем парят вейперы?</vt:lpstr>
      <vt:lpstr>Пять мифов об электронных сигаретах:</vt:lpstr>
      <vt:lpstr>Миф №1 От вейпов вреда меньше, чем от обычных сигарет</vt:lpstr>
      <vt:lpstr>Миф №1  От вейпов вреда меньше, чем от обычных сигарет</vt:lpstr>
      <vt:lpstr>Миф №1 От вейпов вреда меньше, чем от обычных сигарет</vt:lpstr>
      <vt:lpstr>Миф №1 От вейпов вреда меньше, чем от обычных сигарет</vt:lpstr>
      <vt:lpstr>Миф №1 От вейпов вреда меньше, чем от обычных сигарет</vt:lpstr>
      <vt:lpstr>Миф №2 С помощью электронных сигарет можно бросить курить и навсегда забыть о никотине</vt:lpstr>
      <vt:lpstr>Миф №2 С помощью электронных сигарет можно бросить курить и навсегда забыть о никотине</vt:lpstr>
      <vt:lpstr>Миф №3  Курить вейпы дешевле, чем обычные сигареты</vt:lpstr>
      <vt:lpstr>Миф №4  На вейпы подсаживаются только те, кто курит давно</vt:lpstr>
      <vt:lpstr>Миф №5  Картриджи электронных сигарет нельзя заправить наркотиками </vt:lpstr>
      <vt:lpstr>Отношение к электронным сигаретам в разных странах</vt:lpstr>
      <vt:lpstr>Результаты  анкетирования студентов «Что вы знаете о вейпах?»</vt:lpstr>
      <vt:lpstr>Результаты  анкетирования студентов «Что вы знаете о вейпах?»</vt:lpstr>
      <vt:lpstr>Краткий словарь типичного вейпера</vt:lpstr>
      <vt:lpstr>Если куришь ты табак -  В жизни всё не то, не так: Нет здоровья, нет веселья, Мысли только все о зелье. Сигарету брось, вдохни Воздух чистый от земли, Запах леса, неба, лета - Лучше всякой сигареты!</vt:lpstr>
      <vt:lpstr>СПАСИБО ЗА ВНИМАНИЕ</vt:lpstr>
    </vt:vector>
  </TitlesOfParts>
  <Company>industrial_college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class36</dc:creator>
  <cp:lastModifiedBy>User_2</cp:lastModifiedBy>
  <cp:revision>205</cp:revision>
  <dcterms:created xsi:type="dcterms:W3CDTF">2017-02-08T05:31:01Z</dcterms:created>
  <dcterms:modified xsi:type="dcterms:W3CDTF">2021-09-30T06:15:12Z</dcterms:modified>
</cp:coreProperties>
</file>